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91" r:id="rId3"/>
    <p:sldId id="292" r:id="rId4"/>
    <p:sldId id="296" r:id="rId5"/>
    <p:sldId id="293" r:id="rId6"/>
    <p:sldId id="294" r:id="rId7"/>
    <p:sldId id="295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99"/>
    <a:srgbClr val="FF66FF"/>
    <a:srgbClr val="00000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2" autoAdjust="0"/>
    <p:restoredTop sz="99645" autoAdjust="0"/>
  </p:normalViewPr>
  <p:slideViewPr>
    <p:cSldViewPr>
      <p:cViewPr>
        <p:scale>
          <a:sx n="70" d="100"/>
          <a:sy n="70" d="100"/>
        </p:scale>
        <p:origin x="-1074" y="-8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3F3692-F8B8-43F9-A2D6-B4CC8F4A99E2}" type="doc">
      <dgm:prSet loTypeId="urn:microsoft.com/office/officeart/2011/layout/Tab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2705668-0DEE-4678-AB8B-4BCBEC243AE6}">
      <dgm:prSet phldrT="[Text]" custT="1"/>
      <dgm:spPr/>
      <dgm:t>
        <a:bodyPr/>
        <a:lstStyle/>
        <a:p>
          <a:r>
            <a:rPr lang="en-US" sz="3200" b="1" smtClean="0">
              <a:latin typeface="UTM Futura Extra" panose="02040603050506020204" pitchFamily="18" charset="0"/>
            </a:rPr>
            <a:t>1</a:t>
          </a:r>
          <a:endParaRPr lang="en-US" sz="3200">
            <a:latin typeface="UTM Futura Extra" panose="02040603050506020204" pitchFamily="18" charset="0"/>
          </a:endParaRPr>
        </a:p>
      </dgm:t>
    </dgm:pt>
    <dgm:pt modelId="{D96DD232-7134-49BC-83FD-B0CDD3ECBE54}" type="parTrans" cxnId="{67ED7B9E-5ABC-4C64-8EC3-6E6A4D7E8F71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C843097E-AB26-4396-9C8D-9783793ECEF1}" type="sibTrans" cxnId="{67ED7B9E-5ABC-4C64-8EC3-6E6A4D7E8F71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33BB7FCC-CB86-4D1D-99A2-137C0CA7C897}">
      <dgm:prSet phldrT="[Text]" custT="1"/>
      <dgm:spPr/>
      <dgm:t>
        <a:bodyPr/>
        <a:lstStyle/>
        <a:p>
          <a:r>
            <a:rPr lang="en-US" sz="3200" b="1" smtClean="0">
              <a:latin typeface="UTM Futura Extra" panose="02040603050506020204" pitchFamily="18" charset="0"/>
            </a:rPr>
            <a:t>2</a:t>
          </a:r>
        </a:p>
      </dgm:t>
    </dgm:pt>
    <dgm:pt modelId="{5A401942-9474-4409-AF20-C8E944EBEBDC}" type="parTrans" cxnId="{67649424-07F7-42A4-A9D0-F9E655A23200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BB20EEEA-D01D-40FE-970B-A72F3169534B}" type="sibTrans" cxnId="{67649424-07F7-42A4-A9D0-F9E655A23200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08216CDF-417D-44ED-98F8-2CACA013A590}">
      <dgm:prSet phldrT="[Text]" custT="1"/>
      <dgm:spPr/>
      <dgm:t>
        <a:bodyPr/>
        <a:lstStyle/>
        <a:p>
          <a:r>
            <a:rPr lang="en-US" sz="3200" b="1" smtClean="0">
              <a:latin typeface="UTM Futura Extra" panose="02040603050506020204" pitchFamily="18" charset="0"/>
            </a:rPr>
            <a:t>5</a:t>
          </a:r>
        </a:p>
      </dgm:t>
    </dgm:pt>
    <dgm:pt modelId="{1652C632-31DD-4F64-88B1-2E0E3A577630}" type="parTrans" cxnId="{9746B6C8-4267-4439-96D5-F77A6D24F00B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A98937DB-8348-4DEF-82D0-271DF40195EA}" type="sibTrans" cxnId="{9746B6C8-4267-4439-96D5-F77A6D24F00B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CF11CD50-5A9E-4FF2-80B3-89AFA61CFFD0}">
      <dgm:prSet phldrT="[Text]" custT="1"/>
      <dgm:spPr/>
      <dgm:t>
        <a:bodyPr/>
        <a:lstStyle/>
        <a:p>
          <a:r>
            <a:rPr lang="en-US" sz="3200" b="1" smtClean="0">
              <a:latin typeface="UTM Futura Extra" panose="02040603050506020204" pitchFamily="18" charset="0"/>
            </a:rPr>
            <a:t>6</a:t>
          </a:r>
        </a:p>
      </dgm:t>
    </dgm:pt>
    <dgm:pt modelId="{F9CE2D68-7554-48F7-B15D-E91731BE1769}" type="parTrans" cxnId="{6CA450EA-B6B8-4D87-9594-8B4F496F7099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FD21F51C-E7EA-4250-B196-FDEF85CB7297}" type="sibTrans" cxnId="{6CA450EA-B6B8-4D87-9594-8B4F496F7099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5AC70A06-7A8E-409A-B457-4ECE0B5D308A}">
      <dgm:prSet phldrT="[Text]" custT="1"/>
      <dgm:spPr/>
      <dgm:t>
        <a:bodyPr/>
        <a:lstStyle/>
        <a:p>
          <a:r>
            <a:rPr lang="en-US" sz="1600" b="1" smtClean="0">
              <a:latin typeface="UTM Futura Extra" panose="02040603050506020204" pitchFamily="18" charset="0"/>
            </a:rPr>
            <a:t>Triển khai thực hiện có hiệu quả Phong trào thi đua “Đổi mới, sáng tạo trong dạy và học”</a:t>
          </a:r>
          <a:endParaRPr lang="en-US" sz="1600">
            <a:latin typeface="UTM Futura Extra" panose="02040603050506020204" pitchFamily="18" charset="0"/>
          </a:endParaRPr>
        </a:p>
      </dgm:t>
    </dgm:pt>
    <dgm:pt modelId="{69FC441E-AAAC-44C3-8FD8-43CE8819AAF8}" type="parTrans" cxnId="{BBCCEF17-5A65-4D02-8442-521132BECE1F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585794FF-33B0-42B8-8990-02AC34CFA6D9}" type="sibTrans" cxnId="{BBCCEF17-5A65-4D02-8442-521132BECE1F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4212F11C-D9DA-4746-880D-C57C4EC14A60}">
      <dgm:prSet phldrT="[Text]" custT="1"/>
      <dgm:spPr/>
      <dgm:t>
        <a:bodyPr/>
        <a:lstStyle/>
        <a:p>
          <a:r>
            <a:rPr lang="en-US" sz="1600" b="1" smtClean="0">
              <a:latin typeface="UTM Futura Extra" panose="02040603050506020204" pitchFamily="18" charset="0"/>
            </a:rPr>
            <a:t>Tiếp tục quán triệt và thực hiện tốt nội dung Chỉ thị số 05-CT/TW của Bộ Chính trị</a:t>
          </a:r>
        </a:p>
      </dgm:t>
    </dgm:pt>
    <dgm:pt modelId="{52DC2332-BFB1-4990-95F4-227FE2EF6C00}" type="parTrans" cxnId="{981DE045-558A-4751-BB63-EF7978B10F31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3008ED05-32EA-4058-A00B-A032F1D98793}" type="sibTrans" cxnId="{981DE045-558A-4751-BB63-EF7978B10F31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BF52CA77-ECD8-4CE0-85A6-E1CFF8DA3021}">
      <dgm:prSet phldrT="[Text]" custT="1"/>
      <dgm:spPr/>
      <dgm:t>
        <a:bodyPr/>
        <a:lstStyle/>
        <a:p>
          <a:r>
            <a:rPr lang="en-US" sz="3200" b="1" smtClean="0">
              <a:latin typeface="UTM Futura Extra" panose="02040603050506020204" pitchFamily="18" charset="0"/>
            </a:rPr>
            <a:t>4</a:t>
          </a:r>
        </a:p>
      </dgm:t>
    </dgm:pt>
    <dgm:pt modelId="{3A14B19E-0C9A-45AB-8ECD-3E425EF905B6}" type="parTrans" cxnId="{916F4C74-FA98-4BFB-BD7E-060E96C0B013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FB1A7B5D-4241-4D09-9338-2B04F5E295E5}" type="sibTrans" cxnId="{916F4C74-FA98-4BFB-BD7E-060E96C0B013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D33E68D1-F894-4ACD-B1B7-9D07F9963F30}">
      <dgm:prSet phldrT="[Text]" custT="1"/>
      <dgm:spPr/>
      <dgm:t>
        <a:bodyPr/>
        <a:lstStyle/>
        <a:p>
          <a:r>
            <a:rPr lang="en-US" sz="1600" b="1" smtClean="0">
              <a:latin typeface="UTM Futura Extra" panose="02040603050506020204" pitchFamily="18" charset="0"/>
            </a:rPr>
            <a:t>Tiếp tục đẩy mạnh thực hiện nội dung “Mỗi thầy cô giáo là một tấm gương đạo đức, tự học và sáng tạo” </a:t>
          </a:r>
        </a:p>
      </dgm:t>
    </dgm:pt>
    <dgm:pt modelId="{87B428CF-D8AB-4170-9740-F37548BA69F4}" type="parTrans" cxnId="{873862B6-AE62-43EC-A48C-F2F2883992D2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88F41992-76D6-4A70-858A-266420A7F8E5}" type="sibTrans" cxnId="{873862B6-AE62-43EC-A48C-F2F2883992D2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5AE4AF0D-2B44-4A3F-A054-2A939BB1E718}">
      <dgm:prSet phldrT="[Text]" custT="1"/>
      <dgm:spPr/>
      <dgm:t>
        <a:bodyPr/>
        <a:lstStyle/>
        <a:p>
          <a:r>
            <a:rPr lang="en-US" sz="1600" b="1" smtClean="0">
              <a:latin typeface="UTM Futura Extra" panose="02040603050506020204" pitchFamily="18" charset="0"/>
            </a:rPr>
            <a:t>Đẩy mạnh việc xây dựng xã hội học tập, học tập suốt đời</a:t>
          </a:r>
        </a:p>
      </dgm:t>
    </dgm:pt>
    <dgm:pt modelId="{097BC93E-649C-439D-945F-023B65BB7DF8}" type="parTrans" cxnId="{659CDBE3-500F-40F9-975B-F8662A1EA16F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38137D05-4DB5-4197-AA18-F906D82BDEB9}" type="sibTrans" cxnId="{659CDBE3-500F-40F9-975B-F8662A1EA16F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6F972C49-0698-4F2F-8167-962AA4F37D9C}">
      <dgm:prSet phldrT="[Text]" custT="1"/>
      <dgm:spPr/>
      <dgm:t>
        <a:bodyPr/>
        <a:lstStyle/>
        <a:p>
          <a:r>
            <a:rPr lang="en-US" sz="1600" b="1" smtClean="0">
              <a:latin typeface="UTM Futura Extra" panose="02040603050506020204" pitchFamily="18" charset="0"/>
            </a:rPr>
            <a:t>Tổ chức, vận động đội ngũ cán bộ quản lý, nhà giáo, người lao động, học sinh sinh viên tham gia các hoạt động</a:t>
          </a:r>
        </a:p>
      </dgm:t>
    </dgm:pt>
    <dgm:pt modelId="{A789A934-25B7-4EA8-9B0B-9D841C93ACAC}" type="parTrans" cxnId="{0B3DB2C0-84CF-42A9-BDCF-8E6F45FA3DCD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297AC7A9-2A93-4A79-BED6-C4632EC9D9DF}" type="sibTrans" cxnId="{0B3DB2C0-84CF-42A9-BDCF-8E6F45FA3DCD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308923F5-02AF-4B4A-8B3C-DB9F078D19BF}">
      <dgm:prSet phldrT="[Text]" custT="1"/>
      <dgm:spPr/>
      <dgm:t>
        <a:bodyPr/>
        <a:lstStyle/>
        <a:p>
          <a:r>
            <a:rPr lang="en-US" sz="3200" b="1" smtClean="0">
              <a:latin typeface="UTM Futura Extra" panose="02040603050506020204" pitchFamily="18" charset="0"/>
            </a:rPr>
            <a:t>7</a:t>
          </a:r>
        </a:p>
      </dgm:t>
    </dgm:pt>
    <dgm:pt modelId="{330F3849-8677-4AA7-B32F-BC9025AC3EF2}" type="parTrans" cxnId="{51DF1A56-3CB9-4E8D-8435-9F8E87453278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AF0ED87E-99EF-4A08-B969-A46F0191B3D2}" type="sibTrans" cxnId="{51DF1A56-3CB9-4E8D-8435-9F8E87453278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92CB31A5-0D78-4839-9BA7-143B9256B385}">
      <dgm:prSet phldrT="[Text]" custT="1"/>
      <dgm:spPr/>
      <dgm:t>
        <a:bodyPr/>
        <a:lstStyle/>
        <a:p>
          <a:pPr algn="l"/>
          <a:r>
            <a:rPr lang="en-US" sz="1600" b="1" smtClean="0">
              <a:latin typeface="UTM Futura Extra" panose="02040603050506020204" pitchFamily="18" charset="0"/>
            </a:rPr>
            <a:t>Thực hiện tốt vai trò khối trưởng các trường Cao đẳng – Trung cấp </a:t>
          </a:r>
        </a:p>
      </dgm:t>
    </dgm:pt>
    <dgm:pt modelId="{0096B735-2DF8-417C-B183-BDFF094865F6}" type="parTrans" cxnId="{0F7D88B3-2894-48E9-9B46-A325BDA6E216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23D7FD59-13EF-481E-A3FD-779784E38652}" type="sibTrans" cxnId="{0F7D88B3-2894-48E9-9B46-A325BDA6E216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2299AFF0-E96C-412C-A1FF-87ABA703CDAC}">
      <dgm:prSet phldrT="[Text]" custT="1"/>
      <dgm:spPr/>
      <dgm:t>
        <a:bodyPr/>
        <a:lstStyle/>
        <a:p>
          <a:r>
            <a:rPr lang="en-US" sz="3200" b="1" smtClean="0">
              <a:latin typeface="UTM Futura Extra" panose="02040603050506020204" pitchFamily="18" charset="0"/>
            </a:rPr>
            <a:t>3</a:t>
          </a:r>
        </a:p>
      </dgm:t>
    </dgm:pt>
    <dgm:pt modelId="{8EC34C61-A014-4879-927E-B30625918E3B}" type="parTrans" cxnId="{8526159A-7659-4127-9A54-9076DFC303F6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F46F3C41-2922-435F-8C06-EE657A0A4308}" type="sibTrans" cxnId="{8526159A-7659-4127-9A54-9076DFC303F6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1785B37E-E8CB-4BA4-8952-06CD2995CA99}">
      <dgm:prSet phldrT="[Text]" custT="1"/>
      <dgm:spPr/>
      <dgm:t>
        <a:bodyPr/>
        <a:lstStyle/>
        <a:p>
          <a:r>
            <a:rPr lang="en-US" sz="1600" b="1" smtClean="0">
              <a:latin typeface="UTM Futura Extra" panose="02040603050506020204" pitchFamily="18" charset="0"/>
            </a:rPr>
            <a:t>Quán triệt đầy đủ nội dung phương hướng, nhiệm vụ của năm học</a:t>
          </a:r>
        </a:p>
      </dgm:t>
    </dgm:pt>
    <dgm:pt modelId="{11B74C5C-21F1-443C-A8A0-49F97A0D7373}" type="parTrans" cxnId="{C26F9FF3-B23F-49B5-8906-80311E77EE54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A54F5804-A7F0-4304-A34E-30C56AA5B437}" type="sibTrans" cxnId="{C26F9FF3-B23F-49B5-8906-80311E77EE54}">
      <dgm:prSet/>
      <dgm:spPr/>
      <dgm:t>
        <a:bodyPr/>
        <a:lstStyle/>
        <a:p>
          <a:endParaRPr lang="en-US" sz="2000">
            <a:latin typeface="UTM Futura Extra" panose="02040603050506020204" pitchFamily="18" charset="0"/>
          </a:endParaRPr>
        </a:p>
      </dgm:t>
    </dgm:pt>
    <dgm:pt modelId="{5335615E-113C-4686-B63C-0B0A4924C60D}" type="pres">
      <dgm:prSet presAssocID="{3E3F3692-F8B8-43F9-A2D6-B4CC8F4A99E2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34C2A83-0C07-4402-8BC7-532CD4DAF092}" type="pres">
      <dgm:prSet presAssocID="{B2705668-0DEE-4678-AB8B-4BCBEC243AE6}" presName="composite" presStyleCnt="0"/>
      <dgm:spPr/>
    </dgm:pt>
    <dgm:pt modelId="{F373E418-5A7C-4EA8-BE15-A9E275CC8A51}" type="pres">
      <dgm:prSet presAssocID="{B2705668-0DEE-4678-AB8B-4BCBEC243AE6}" presName="FirstChild" presStyleLbl="revTx" presStyleIdx="0" presStyleCnt="7" custScaleX="1122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438084-368B-46A7-982A-772A65814677}" type="pres">
      <dgm:prSet presAssocID="{B2705668-0DEE-4678-AB8B-4BCBEC243AE6}" presName="Parent" presStyleLbl="alignNode1" presStyleIdx="0" presStyleCnt="7" custScaleX="53846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AE51FC-2C60-4FB5-8F38-764D31BC4D78}" type="pres">
      <dgm:prSet presAssocID="{B2705668-0DEE-4678-AB8B-4BCBEC243AE6}" presName="Accent" presStyleLbl="parChTrans1D1" presStyleIdx="0" presStyleCnt="7"/>
      <dgm:spPr/>
    </dgm:pt>
    <dgm:pt modelId="{9F034FA7-45A0-4AC6-A130-372977A0840D}" type="pres">
      <dgm:prSet presAssocID="{C843097E-AB26-4396-9C8D-9783793ECEF1}" presName="sibTrans" presStyleCnt="0"/>
      <dgm:spPr/>
    </dgm:pt>
    <dgm:pt modelId="{6198BE00-1D7F-4141-A28C-33538E494215}" type="pres">
      <dgm:prSet presAssocID="{33BB7FCC-CB86-4D1D-99A2-137C0CA7C897}" presName="composite" presStyleCnt="0"/>
      <dgm:spPr/>
    </dgm:pt>
    <dgm:pt modelId="{5BDC41FC-3B24-4774-9DC4-644FB685A101}" type="pres">
      <dgm:prSet presAssocID="{33BB7FCC-CB86-4D1D-99A2-137C0CA7C897}" presName="FirstChild" presStyleLbl="revTx" presStyleIdx="1" presStyleCnt="7" custScaleX="1122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59DE21-E062-42D7-B137-FBD2D4B5CEBC}" type="pres">
      <dgm:prSet presAssocID="{33BB7FCC-CB86-4D1D-99A2-137C0CA7C897}" presName="Parent" presStyleLbl="alignNode1" presStyleIdx="1" presStyleCnt="7" custScaleX="53846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F20B48-9CB9-4338-BA2C-2AE8AECE89DF}" type="pres">
      <dgm:prSet presAssocID="{33BB7FCC-CB86-4D1D-99A2-137C0CA7C897}" presName="Accent" presStyleLbl="parChTrans1D1" presStyleIdx="1" presStyleCnt="7"/>
      <dgm:spPr/>
    </dgm:pt>
    <dgm:pt modelId="{29069596-8BDB-4468-8D3E-3850466F8BD4}" type="pres">
      <dgm:prSet presAssocID="{BB20EEEA-D01D-40FE-970B-A72F3169534B}" presName="sibTrans" presStyleCnt="0"/>
      <dgm:spPr/>
    </dgm:pt>
    <dgm:pt modelId="{E14BC392-666B-4A69-B338-81F2B0FC4962}" type="pres">
      <dgm:prSet presAssocID="{2299AFF0-E96C-412C-A1FF-87ABA703CDAC}" presName="composite" presStyleCnt="0"/>
      <dgm:spPr/>
    </dgm:pt>
    <dgm:pt modelId="{F567F8D6-5392-432E-AA6F-82BC527095EF}" type="pres">
      <dgm:prSet presAssocID="{2299AFF0-E96C-412C-A1FF-87ABA703CDAC}" presName="FirstChild" presStyleLbl="revTx" presStyleIdx="2" presStyleCnt="7" custScaleX="1122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27CD7D-CA3B-4331-83C4-435C863F4CA5}" type="pres">
      <dgm:prSet presAssocID="{2299AFF0-E96C-412C-A1FF-87ABA703CDAC}" presName="Parent" presStyleLbl="alignNode1" presStyleIdx="2" presStyleCnt="7" custScaleX="53846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AC5179-A6B7-41F7-9AA2-0D8C69F0CB5B}" type="pres">
      <dgm:prSet presAssocID="{2299AFF0-E96C-412C-A1FF-87ABA703CDAC}" presName="Accent" presStyleLbl="parChTrans1D1" presStyleIdx="2" presStyleCnt="7"/>
      <dgm:spPr/>
    </dgm:pt>
    <dgm:pt modelId="{94B64503-DBF1-4FDC-ABDA-2BC1A7E2886B}" type="pres">
      <dgm:prSet presAssocID="{F46F3C41-2922-435F-8C06-EE657A0A4308}" presName="sibTrans" presStyleCnt="0"/>
      <dgm:spPr/>
    </dgm:pt>
    <dgm:pt modelId="{CDF6CE28-D1F0-4987-9C4E-ADBCB58D74FA}" type="pres">
      <dgm:prSet presAssocID="{BF52CA77-ECD8-4CE0-85A6-E1CFF8DA3021}" presName="composite" presStyleCnt="0"/>
      <dgm:spPr/>
    </dgm:pt>
    <dgm:pt modelId="{059ED91B-6EF6-41E8-9815-E3DA436CF178}" type="pres">
      <dgm:prSet presAssocID="{BF52CA77-ECD8-4CE0-85A6-E1CFF8DA3021}" presName="FirstChild" presStyleLbl="revTx" presStyleIdx="3" presStyleCnt="7" custScaleX="1122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BEB75F-EF0A-45F5-8472-87948530D61E}" type="pres">
      <dgm:prSet presAssocID="{BF52CA77-ECD8-4CE0-85A6-E1CFF8DA3021}" presName="Parent" presStyleLbl="alignNode1" presStyleIdx="3" presStyleCnt="7" custScaleX="53846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D7AC3C-71FE-4A64-AA83-63E85481B541}" type="pres">
      <dgm:prSet presAssocID="{BF52CA77-ECD8-4CE0-85A6-E1CFF8DA3021}" presName="Accent" presStyleLbl="parChTrans1D1" presStyleIdx="3" presStyleCnt="7"/>
      <dgm:spPr/>
    </dgm:pt>
    <dgm:pt modelId="{B34DE2AB-C535-4552-AB4F-DA4A708E5372}" type="pres">
      <dgm:prSet presAssocID="{FB1A7B5D-4241-4D09-9338-2B04F5E295E5}" presName="sibTrans" presStyleCnt="0"/>
      <dgm:spPr/>
    </dgm:pt>
    <dgm:pt modelId="{3C5E43B2-E139-449F-830B-259659B58EC8}" type="pres">
      <dgm:prSet presAssocID="{08216CDF-417D-44ED-98F8-2CACA013A590}" presName="composite" presStyleCnt="0"/>
      <dgm:spPr/>
    </dgm:pt>
    <dgm:pt modelId="{C85F1FBB-C870-44E4-898D-BE80F02689E4}" type="pres">
      <dgm:prSet presAssocID="{08216CDF-417D-44ED-98F8-2CACA013A590}" presName="FirstChild" presStyleLbl="revTx" presStyleIdx="4" presStyleCnt="7" custScaleX="1122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35C27F-497C-4C6B-958D-30A6D7306B02}" type="pres">
      <dgm:prSet presAssocID="{08216CDF-417D-44ED-98F8-2CACA013A590}" presName="Parent" presStyleLbl="alignNode1" presStyleIdx="4" presStyleCnt="7" custScaleX="53846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529B0D-7F37-4C16-863C-BE9B86825415}" type="pres">
      <dgm:prSet presAssocID="{08216CDF-417D-44ED-98F8-2CACA013A590}" presName="Accent" presStyleLbl="parChTrans1D1" presStyleIdx="4" presStyleCnt="7"/>
      <dgm:spPr/>
    </dgm:pt>
    <dgm:pt modelId="{7D67907E-3B92-42B1-8A3F-5E8A4A0E55AF}" type="pres">
      <dgm:prSet presAssocID="{A98937DB-8348-4DEF-82D0-271DF40195EA}" presName="sibTrans" presStyleCnt="0"/>
      <dgm:spPr/>
    </dgm:pt>
    <dgm:pt modelId="{9D5E7CCC-3A62-4B7F-9912-796A192C0D21}" type="pres">
      <dgm:prSet presAssocID="{CF11CD50-5A9E-4FF2-80B3-89AFA61CFFD0}" presName="composite" presStyleCnt="0"/>
      <dgm:spPr/>
    </dgm:pt>
    <dgm:pt modelId="{E04456D4-1E19-4BF0-855C-8AE7C167E55F}" type="pres">
      <dgm:prSet presAssocID="{CF11CD50-5A9E-4FF2-80B3-89AFA61CFFD0}" presName="FirstChild" presStyleLbl="revTx" presStyleIdx="5" presStyleCnt="7" custScaleX="1122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357938-8430-46EF-8571-AA19345ED25F}" type="pres">
      <dgm:prSet presAssocID="{CF11CD50-5A9E-4FF2-80B3-89AFA61CFFD0}" presName="Parent" presStyleLbl="alignNode1" presStyleIdx="5" presStyleCnt="7" custScaleX="53846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7ACF4E-DDCE-4344-8735-616A71B60D08}" type="pres">
      <dgm:prSet presAssocID="{CF11CD50-5A9E-4FF2-80B3-89AFA61CFFD0}" presName="Accent" presStyleLbl="parChTrans1D1" presStyleIdx="5" presStyleCnt="7"/>
      <dgm:spPr/>
    </dgm:pt>
    <dgm:pt modelId="{762DDCFD-2269-4A68-AA51-9222EE30E295}" type="pres">
      <dgm:prSet presAssocID="{FD21F51C-E7EA-4250-B196-FDEF85CB7297}" presName="sibTrans" presStyleCnt="0"/>
      <dgm:spPr/>
    </dgm:pt>
    <dgm:pt modelId="{47F1CC31-951B-48EE-8D3B-1F1C3F0B5AFF}" type="pres">
      <dgm:prSet presAssocID="{308923F5-02AF-4B4A-8B3C-DB9F078D19BF}" presName="composite" presStyleCnt="0"/>
      <dgm:spPr/>
    </dgm:pt>
    <dgm:pt modelId="{DE065357-4338-4C05-BBCF-020D78B5B730}" type="pres">
      <dgm:prSet presAssocID="{308923F5-02AF-4B4A-8B3C-DB9F078D19BF}" presName="FirstChild" presStyleLbl="revTx" presStyleIdx="6" presStyleCnt="7" custScaleX="1122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0A129-D569-4801-B20C-9C9632674D39}" type="pres">
      <dgm:prSet presAssocID="{308923F5-02AF-4B4A-8B3C-DB9F078D19BF}" presName="Parent" presStyleLbl="alignNode1" presStyleIdx="6" presStyleCnt="7" custScaleX="53846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6443C4-E25A-47AD-862D-B9F64972ED23}" type="pres">
      <dgm:prSet presAssocID="{308923F5-02AF-4B4A-8B3C-DB9F078D19BF}" presName="Accent" presStyleLbl="parChTrans1D1" presStyleIdx="6" presStyleCnt="7"/>
      <dgm:spPr/>
    </dgm:pt>
  </dgm:ptLst>
  <dgm:cxnLst>
    <dgm:cxn modelId="{6EDAA3E5-2727-4603-B03E-E2252C00BC22}" type="presOf" srcId="{92CB31A5-0D78-4839-9BA7-143B9256B385}" destId="{DE065357-4338-4C05-BBCF-020D78B5B730}" srcOrd="0" destOrd="0" presId="urn:microsoft.com/office/officeart/2011/layout/TabList"/>
    <dgm:cxn modelId="{AD2D5517-5C0C-4C99-826D-8AAE5B5D7FC9}" type="presOf" srcId="{33BB7FCC-CB86-4D1D-99A2-137C0CA7C897}" destId="{6759DE21-E062-42D7-B137-FBD2D4B5CEBC}" srcOrd="0" destOrd="0" presId="urn:microsoft.com/office/officeart/2011/layout/TabList"/>
    <dgm:cxn modelId="{981DE045-558A-4751-BB63-EF7978B10F31}" srcId="{2299AFF0-E96C-412C-A1FF-87ABA703CDAC}" destId="{4212F11C-D9DA-4746-880D-C57C4EC14A60}" srcOrd="0" destOrd="0" parTransId="{52DC2332-BFB1-4990-95F4-227FE2EF6C00}" sibTransId="{3008ED05-32EA-4058-A00B-A032F1D98793}"/>
    <dgm:cxn modelId="{0B3DB2C0-84CF-42A9-BDCF-8E6F45FA3DCD}" srcId="{CF11CD50-5A9E-4FF2-80B3-89AFA61CFFD0}" destId="{6F972C49-0698-4F2F-8167-962AA4F37D9C}" srcOrd="0" destOrd="0" parTransId="{A789A934-25B7-4EA8-9B0B-9D841C93ACAC}" sibTransId="{297AC7A9-2A93-4A79-BED6-C4632EC9D9DF}"/>
    <dgm:cxn modelId="{8526159A-7659-4127-9A54-9076DFC303F6}" srcId="{3E3F3692-F8B8-43F9-A2D6-B4CC8F4A99E2}" destId="{2299AFF0-E96C-412C-A1FF-87ABA703CDAC}" srcOrd="2" destOrd="0" parTransId="{8EC34C61-A014-4879-927E-B30625918E3B}" sibTransId="{F46F3C41-2922-435F-8C06-EE657A0A4308}"/>
    <dgm:cxn modelId="{448714C5-0D18-4AB9-8D81-DFC57C6B89D8}" type="presOf" srcId="{BF52CA77-ECD8-4CE0-85A6-E1CFF8DA3021}" destId="{A4BEB75F-EF0A-45F5-8472-87948530D61E}" srcOrd="0" destOrd="0" presId="urn:microsoft.com/office/officeart/2011/layout/TabList"/>
    <dgm:cxn modelId="{7E0F1782-83CF-43C6-BA60-503F095AD01D}" type="presOf" srcId="{CF11CD50-5A9E-4FF2-80B3-89AFA61CFFD0}" destId="{AE357938-8430-46EF-8571-AA19345ED25F}" srcOrd="0" destOrd="0" presId="urn:microsoft.com/office/officeart/2011/layout/TabList"/>
    <dgm:cxn modelId="{9746B6C8-4267-4439-96D5-F77A6D24F00B}" srcId="{3E3F3692-F8B8-43F9-A2D6-B4CC8F4A99E2}" destId="{08216CDF-417D-44ED-98F8-2CACA013A590}" srcOrd="4" destOrd="0" parTransId="{1652C632-31DD-4F64-88B1-2E0E3A577630}" sibTransId="{A98937DB-8348-4DEF-82D0-271DF40195EA}"/>
    <dgm:cxn modelId="{9F4698F7-C8BC-487F-824C-EA42535C865D}" type="presOf" srcId="{308923F5-02AF-4B4A-8B3C-DB9F078D19BF}" destId="{8AD0A129-D569-4801-B20C-9C9632674D39}" srcOrd="0" destOrd="0" presId="urn:microsoft.com/office/officeart/2011/layout/TabList"/>
    <dgm:cxn modelId="{5694B485-25CA-45CC-BD79-8E6E8EE40484}" type="presOf" srcId="{D33E68D1-F894-4ACD-B1B7-9D07F9963F30}" destId="{059ED91B-6EF6-41E8-9815-E3DA436CF178}" srcOrd="0" destOrd="0" presId="urn:microsoft.com/office/officeart/2011/layout/TabList"/>
    <dgm:cxn modelId="{0F7D88B3-2894-48E9-9B46-A325BDA6E216}" srcId="{308923F5-02AF-4B4A-8B3C-DB9F078D19BF}" destId="{92CB31A5-0D78-4839-9BA7-143B9256B385}" srcOrd="0" destOrd="0" parTransId="{0096B735-2DF8-417C-B183-BDFF094865F6}" sibTransId="{23D7FD59-13EF-481E-A3FD-779784E38652}"/>
    <dgm:cxn modelId="{1B7A081B-4223-465B-B25A-E652DF13CFD9}" type="presOf" srcId="{1785B37E-E8CB-4BA4-8952-06CD2995CA99}" destId="{5BDC41FC-3B24-4774-9DC4-644FB685A101}" srcOrd="0" destOrd="0" presId="urn:microsoft.com/office/officeart/2011/layout/TabList"/>
    <dgm:cxn modelId="{BBCCEF17-5A65-4D02-8442-521132BECE1F}" srcId="{B2705668-0DEE-4678-AB8B-4BCBEC243AE6}" destId="{5AC70A06-7A8E-409A-B457-4ECE0B5D308A}" srcOrd="0" destOrd="0" parTransId="{69FC441E-AAAC-44C3-8FD8-43CE8819AAF8}" sibTransId="{585794FF-33B0-42B8-8990-02AC34CFA6D9}"/>
    <dgm:cxn modelId="{67649424-07F7-42A4-A9D0-F9E655A23200}" srcId="{3E3F3692-F8B8-43F9-A2D6-B4CC8F4A99E2}" destId="{33BB7FCC-CB86-4D1D-99A2-137C0CA7C897}" srcOrd="1" destOrd="0" parTransId="{5A401942-9474-4409-AF20-C8E944EBEBDC}" sibTransId="{BB20EEEA-D01D-40FE-970B-A72F3169534B}"/>
    <dgm:cxn modelId="{51DF1A56-3CB9-4E8D-8435-9F8E87453278}" srcId="{3E3F3692-F8B8-43F9-A2D6-B4CC8F4A99E2}" destId="{308923F5-02AF-4B4A-8B3C-DB9F078D19BF}" srcOrd="6" destOrd="0" parTransId="{330F3849-8677-4AA7-B32F-BC9025AC3EF2}" sibTransId="{AF0ED87E-99EF-4A08-B969-A46F0191B3D2}"/>
    <dgm:cxn modelId="{873862B6-AE62-43EC-A48C-F2F2883992D2}" srcId="{BF52CA77-ECD8-4CE0-85A6-E1CFF8DA3021}" destId="{D33E68D1-F894-4ACD-B1B7-9D07F9963F30}" srcOrd="0" destOrd="0" parTransId="{87B428CF-D8AB-4170-9740-F37548BA69F4}" sibTransId="{88F41992-76D6-4A70-858A-266420A7F8E5}"/>
    <dgm:cxn modelId="{19C899DB-27FF-441F-A081-CF3A8F569AEF}" type="presOf" srcId="{5AE4AF0D-2B44-4A3F-A054-2A939BB1E718}" destId="{C85F1FBB-C870-44E4-898D-BE80F02689E4}" srcOrd="0" destOrd="0" presId="urn:microsoft.com/office/officeart/2011/layout/TabList"/>
    <dgm:cxn modelId="{352550A6-023F-40E8-A5A7-795E38158B72}" type="presOf" srcId="{3E3F3692-F8B8-43F9-A2D6-B4CC8F4A99E2}" destId="{5335615E-113C-4686-B63C-0B0A4924C60D}" srcOrd="0" destOrd="0" presId="urn:microsoft.com/office/officeart/2011/layout/TabList"/>
    <dgm:cxn modelId="{F2AB3E5D-B3D8-4B53-8C14-2F6D4A585073}" type="presOf" srcId="{2299AFF0-E96C-412C-A1FF-87ABA703CDAC}" destId="{7D27CD7D-CA3B-4331-83C4-435C863F4CA5}" srcOrd="0" destOrd="0" presId="urn:microsoft.com/office/officeart/2011/layout/TabList"/>
    <dgm:cxn modelId="{916F4C74-FA98-4BFB-BD7E-060E96C0B013}" srcId="{3E3F3692-F8B8-43F9-A2D6-B4CC8F4A99E2}" destId="{BF52CA77-ECD8-4CE0-85A6-E1CFF8DA3021}" srcOrd="3" destOrd="0" parTransId="{3A14B19E-0C9A-45AB-8ECD-3E425EF905B6}" sibTransId="{FB1A7B5D-4241-4D09-9338-2B04F5E295E5}"/>
    <dgm:cxn modelId="{30D4901E-AAE8-4280-8ED2-E3AF1070A377}" type="presOf" srcId="{B2705668-0DEE-4678-AB8B-4BCBEC243AE6}" destId="{A8438084-368B-46A7-982A-772A65814677}" srcOrd="0" destOrd="0" presId="urn:microsoft.com/office/officeart/2011/layout/TabList"/>
    <dgm:cxn modelId="{A0440058-D147-4B49-976C-7E7D71A2E051}" type="presOf" srcId="{6F972C49-0698-4F2F-8167-962AA4F37D9C}" destId="{E04456D4-1E19-4BF0-855C-8AE7C167E55F}" srcOrd="0" destOrd="0" presId="urn:microsoft.com/office/officeart/2011/layout/TabList"/>
    <dgm:cxn modelId="{67ED7B9E-5ABC-4C64-8EC3-6E6A4D7E8F71}" srcId="{3E3F3692-F8B8-43F9-A2D6-B4CC8F4A99E2}" destId="{B2705668-0DEE-4678-AB8B-4BCBEC243AE6}" srcOrd="0" destOrd="0" parTransId="{D96DD232-7134-49BC-83FD-B0CDD3ECBE54}" sibTransId="{C843097E-AB26-4396-9C8D-9783793ECEF1}"/>
    <dgm:cxn modelId="{C26F9FF3-B23F-49B5-8906-80311E77EE54}" srcId="{33BB7FCC-CB86-4D1D-99A2-137C0CA7C897}" destId="{1785B37E-E8CB-4BA4-8952-06CD2995CA99}" srcOrd="0" destOrd="0" parTransId="{11B74C5C-21F1-443C-A8A0-49F97A0D7373}" sibTransId="{A54F5804-A7F0-4304-A34E-30C56AA5B437}"/>
    <dgm:cxn modelId="{6CA450EA-B6B8-4D87-9594-8B4F496F7099}" srcId="{3E3F3692-F8B8-43F9-A2D6-B4CC8F4A99E2}" destId="{CF11CD50-5A9E-4FF2-80B3-89AFA61CFFD0}" srcOrd="5" destOrd="0" parTransId="{F9CE2D68-7554-48F7-B15D-E91731BE1769}" sibTransId="{FD21F51C-E7EA-4250-B196-FDEF85CB7297}"/>
    <dgm:cxn modelId="{659CDBE3-500F-40F9-975B-F8662A1EA16F}" srcId="{08216CDF-417D-44ED-98F8-2CACA013A590}" destId="{5AE4AF0D-2B44-4A3F-A054-2A939BB1E718}" srcOrd="0" destOrd="0" parTransId="{097BC93E-649C-439D-945F-023B65BB7DF8}" sibTransId="{38137D05-4DB5-4197-AA18-F906D82BDEB9}"/>
    <dgm:cxn modelId="{3570A1AB-7934-4FBD-A627-B7316EE52862}" type="presOf" srcId="{4212F11C-D9DA-4746-880D-C57C4EC14A60}" destId="{F567F8D6-5392-432E-AA6F-82BC527095EF}" srcOrd="0" destOrd="0" presId="urn:microsoft.com/office/officeart/2011/layout/TabList"/>
    <dgm:cxn modelId="{89E332E2-77EF-4772-B2C7-011D9C7A6689}" type="presOf" srcId="{5AC70A06-7A8E-409A-B457-4ECE0B5D308A}" destId="{F373E418-5A7C-4EA8-BE15-A9E275CC8A51}" srcOrd="0" destOrd="0" presId="urn:microsoft.com/office/officeart/2011/layout/TabList"/>
    <dgm:cxn modelId="{FA79A151-723D-46E3-9240-075110F2730D}" type="presOf" srcId="{08216CDF-417D-44ED-98F8-2CACA013A590}" destId="{D935C27F-497C-4C6B-958D-30A6D7306B02}" srcOrd="0" destOrd="0" presId="urn:microsoft.com/office/officeart/2011/layout/TabList"/>
    <dgm:cxn modelId="{688CE216-A6B5-44CA-950B-BB8C57F1D379}" type="presParOf" srcId="{5335615E-113C-4686-B63C-0B0A4924C60D}" destId="{E34C2A83-0C07-4402-8BC7-532CD4DAF092}" srcOrd="0" destOrd="0" presId="urn:microsoft.com/office/officeart/2011/layout/TabList"/>
    <dgm:cxn modelId="{5A490DC7-4339-4624-8608-FFAEC1578A87}" type="presParOf" srcId="{E34C2A83-0C07-4402-8BC7-532CD4DAF092}" destId="{F373E418-5A7C-4EA8-BE15-A9E275CC8A51}" srcOrd="0" destOrd="0" presId="urn:microsoft.com/office/officeart/2011/layout/TabList"/>
    <dgm:cxn modelId="{A62059D0-5666-4566-8D31-C2108CC5A7ED}" type="presParOf" srcId="{E34C2A83-0C07-4402-8BC7-532CD4DAF092}" destId="{A8438084-368B-46A7-982A-772A65814677}" srcOrd="1" destOrd="0" presId="urn:microsoft.com/office/officeart/2011/layout/TabList"/>
    <dgm:cxn modelId="{C86739F4-B91D-4F1F-BE11-DA9F43C09470}" type="presParOf" srcId="{E34C2A83-0C07-4402-8BC7-532CD4DAF092}" destId="{65AE51FC-2C60-4FB5-8F38-764D31BC4D78}" srcOrd="2" destOrd="0" presId="urn:microsoft.com/office/officeart/2011/layout/TabList"/>
    <dgm:cxn modelId="{12D2E670-0B79-414F-89C7-FCDA5A695F41}" type="presParOf" srcId="{5335615E-113C-4686-B63C-0B0A4924C60D}" destId="{9F034FA7-45A0-4AC6-A130-372977A0840D}" srcOrd="1" destOrd="0" presId="urn:microsoft.com/office/officeart/2011/layout/TabList"/>
    <dgm:cxn modelId="{6576CFB5-C358-447B-A3E6-FDCD2963E5C5}" type="presParOf" srcId="{5335615E-113C-4686-B63C-0B0A4924C60D}" destId="{6198BE00-1D7F-4141-A28C-33538E494215}" srcOrd="2" destOrd="0" presId="urn:microsoft.com/office/officeart/2011/layout/TabList"/>
    <dgm:cxn modelId="{EE945AC7-F7B3-4339-8D8F-E4E6ED59731A}" type="presParOf" srcId="{6198BE00-1D7F-4141-A28C-33538E494215}" destId="{5BDC41FC-3B24-4774-9DC4-644FB685A101}" srcOrd="0" destOrd="0" presId="urn:microsoft.com/office/officeart/2011/layout/TabList"/>
    <dgm:cxn modelId="{DE49DCF6-B0D3-4ABE-8949-F14B375230FA}" type="presParOf" srcId="{6198BE00-1D7F-4141-A28C-33538E494215}" destId="{6759DE21-E062-42D7-B137-FBD2D4B5CEBC}" srcOrd="1" destOrd="0" presId="urn:microsoft.com/office/officeart/2011/layout/TabList"/>
    <dgm:cxn modelId="{CC600A17-A7E8-4E1B-9DA3-9EBA7F325046}" type="presParOf" srcId="{6198BE00-1D7F-4141-A28C-33538E494215}" destId="{9EF20B48-9CB9-4338-BA2C-2AE8AECE89DF}" srcOrd="2" destOrd="0" presId="urn:microsoft.com/office/officeart/2011/layout/TabList"/>
    <dgm:cxn modelId="{03B46377-11FB-4956-929A-1AA650620F57}" type="presParOf" srcId="{5335615E-113C-4686-B63C-0B0A4924C60D}" destId="{29069596-8BDB-4468-8D3E-3850466F8BD4}" srcOrd="3" destOrd="0" presId="urn:microsoft.com/office/officeart/2011/layout/TabList"/>
    <dgm:cxn modelId="{339317A2-8247-4753-B1A6-A118DACAB50B}" type="presParOf" srcId="{5335615E-113C-4686-B63C-0B0A4924C60D}" destId="{E14BC392-666B-4A69-B338-81F2B0FC4962}" srcOrd="4" destOrd="0" presId="urn:microsoft.com/office/officeart/2011/layout/TabList"/>
    <dgm:cxn modelId="{4A006338-E756-444E-8738-5C516A3D78C1}" type="presParOf" srcId="{E14BC392-666B-4A69-B338-81F2B0FC4962}" destId="{F567F8D6-5392-432E-AA6F-82BC527095EF}" srcOrd="0" destOrd="0" presId="urn:microsoft.com/office/officeart/2011/layout/TabList"/>
    <dgm:cxn modelId="{838D483F-DF99-451D-9AD5-4BC3641C30B1}" type="presParOf" srcId="{E14BC392-666B-4A69-B338-81F2B0FC4962}" destId="{7D27CD7D-CA3B-4331-83C4-435C863F4CA5}" srcOrd="1" destOrd="0" presId="urn:microsoft.com/office/officeart/2011/layout/TabList"/>
    <dgm:cxn modelId="{E1D762BC-E69D-4043-8ED0-C12D1A579590}" type="presParOf" srcId="{E14BC392-666B-4A69-B338-81F2B0FC4962}" destId="{50AC5179-A6B7-41F7-9AA2-0D8C69F0CB5B}" srcOrd="2" destOrd="0" presId="urn:microsoft.com/office/officeart/2011/layout/TabList"/>
    <dgm:cxn modelId="{F82C509B-8CD0-4EFC-830F-266E7F303311}" type="presParOf" srcId="{5335615E-113C-4686-B63C-0B0A4924C60D}" destId="{94B64503-DBF1-4FDC-ABDA-2BC1A7E2886B}" srcOrd="5" destOrd="0" presId="urn:microsoft.com/office/officeart/2011/layout/TabList"/>
    <dgm:cxn modelId="{552C19AF-C13E-42CC-A065-E5D3814CDED7}" type="presParOf" srcId="{5335615E-113C-4686-B63C-0B0A4924C60D}" destId="{CDF6CE28-D1F0-4987-9C4E-ADBCB58D74FA}" srcOrd="6" destOrd="0" presId="urn:microsoft.com/office/officeart/2011/layout/TabList"/>
    <dgm:cxn modelId="{72D359AE-F300-44D8-92A9-77542C5EE2E1}" type="presParOf" srcId="{CDF6CE28-D1F0-4987-9C4E-ADBCB58D74FA}" destId="{059ED91B-6EF6-41E8-9815-E3DA436CF178}" srcOrd="0" destOrd="0" presId="urn:microsoft.com/office/officeart/2011/layout/TabList"/>
    <dgm:cxn modelId="{3ECF27B2-94F2-49D3-A9A4-8B7905F56671}" type="presParOf" srcId="{CDF6CE28-D1F0-4987-9C4E-ADBCB58D74FA}" destId="{A4BEB75F-EF0A-45F5-8472-87948530D61E}" srcOrd="1" destOrd="0" presId="urn:microsoft.com/office/officeart/2011/layout/TabList"/>
    <dgm:cxn modelId="{5535E383-1800-4AC8-AD35-AC4768A725FC}" type="presParOf" srcId="{CDF6CE28-D1F0-4987-9C4E-ADBCB58D74FA}" destId="{E2D7AC3C-71FE-4A64-AA83-63E85481B541}" srcOrd="2" destOrd="0" presId="urn:microsoft.com/office/officeart/2011/layout/TabList"/>
    <dgm:cxn modelId="{E5AB4D4F-57ED-4DD2-B150-D1316D8B3F43}" type="presParOf" srcId="{5335615E-113C-4686-B63C-0B0A4924C60D}" destId="{B34DE2AB-C535-4552-AB4F-DA4A708E5372}" srcOrd="7" destOrd="0" presId="urn:microsoft.com/office/officeart/2011/layout/TabList"/>
    <dgm:cxn modelId="{41698948-41B7-4FA3-93C3-F724F294E473}" type="presParOf" srcId="{5335615E-113C-4686-B63C-0B0A4924C60D}" destId="{3C5E43B2-E139-449F-830B-259659B58EC8}" srcOrd="8" destOrd="0" presId="urn:microsoft.com/office/officeart/2011/layout/TabList"/>
    <dgm:cxn modelId="{5E45258A-5E89-46C3-87A8-8683AE61EF51}" type="presParOf" srcId="{3C5E43B2-E139-449F-830B-259659B58EC8}" destId="{C85F1FBB-C870-44E4-898D-BE80F02689E4}" srcOrd="0" destOrd="0" presId="urn:microsoft.com/office/officeart/2011/layout/TabList"/>
    <dgm:cxn modelId="{1DB89575-4358-4187-A4C0-016D099600C1}" type="presParOf" srcId="{3C5E43B2-E139-449F-830B-259659B58EC8}" destId="{D935C27F-497C-4C6B-958D-30A6D7306B02}" srcOrd="1" destOrd="0" presId="urn:microsoft.com/office/officeart/2011/layout/TabList"/>
    <dgm:cxn modelId="{A8465672-77D8-4C67-B127-6B2B3C89C5DB}" type="presParOf" srcId="{3C5E43B2-E139-449F-830B-259659B58EC8}" destId="{24529B0D-7F37-4C16-863C-BE9B86825415}" srcOrd="2" destOrd="0" presId="urn:microsoft.com/office/officeart/2011/layout/TabList"/>
    <dgm:cxn modelId="{3E25A6A6-431A-4C0C-8154-BB603C903AA4}" type="presParOf" srcId="{5335615E-113C-4686-B63C-0B0A4924C60D}" destId="{7D67907E-3B92-42B1-8A3F-5E8A4A0E55AF}" srcOrd="9" destOrd="0" presId="urn:microsoft.com/office/officeart/2011/layout/TabList"/>
    <dgm:cxn modelId="{14744833-38E8-45F0-AD20-D51BC1E07DDB}" type="presParOf" srcId="{5335615E-113C-4686-B63C-0B0A4924C60D}" destId="{9D5E7CCC-3A62-4B7F-9912-796A192C0D21}" srcOrd="10" destOrd="0" presId="urn:microsoft.com/office/officeart/2011/layout/TabList"/>
    <dgm:cxn modelId="{EEE7306A-41DC-4512-975A-DBB68E178014}" type="presParOf" srcId="{9D5E7CCC-3A62-4B7F-9912-796A192C0D21}" destId="{E04456D4-1E19-4BF0-855C-8AE7C167E55F}" srcOrd="0" destOrd="0" presId="urn:microsoft.com/office/officeart/2011/layout/TabList"/>
    <dgm:cxn modelId="{A82EDE5D-2806-45B1-839D-9D3D69870C6C}" type="presParOf" srcId="{9D5E7CCC-3A62-4B7F-9912-796A192C0D21}" destId="{AE357938-8430-46EF-8571-AA19345ED25F}" srcOrd="1" destOrd="0" presId="urn:microsoft.com/office/officeart/2011/layout/TabList"/>
    <dgm:cxn modelId="{153F178C-E36D-4310-8C88-332C963AEE8A}" type="presParOf" srcId="{9D5E7CCC-3A62-4B7F-9912-796A192C0D21}" destId="{AC7ACF4E-DDCE-4344-8735-616A71B60D08}" srcOrd="2" destOrd="0" presId="urn:microsoft.com/office/officeart/2011/layout/TabList"/>
    <dgm:cxn modelId="{6F6C5320-FEF4-4E41-84C7-781D3067D35B}" type="presParOf" srcId="{5335615E-113C-4686-B63C-0B0A4924C60D}" destId="{762DDCFD-2269-4A68-AA51-9222EE30E295}" srcOrd="11" destOrd="0" presId="urn:microsoft.com/office/officeart/2011/layout/TabList"/>
    <dgm:cxn modelId="{0F3A1EBB-DBB7-4A8B-B918-7F312765F6F0}" type="presParOf" srcId="{5335615E-113C-4686-B63C-0B0A4924C60D}" destId="{47F1CC31-951B-48EE-8D3B-1F1C3F0B5AFF}" srcOrd="12" destOrd="0" presId="urn:microsoft.com/office/officeart/2011/layout/TabList"/>
    <dgm:cxn modelId="{DB08B411-A027-4026-BABD-3F805476F76B}" type="presParOf" srcId="{47F1CC31-951B-48EE-8D3B-1F1C3F0B5AFF}" destId="{DE065357-4338-4C05-BBCF-020D78B5B730}" srcOrd="0" destOrd="0" presId="urn:microsoft.com/office/officeart/2011/layout/TabList"/>
    <dgm:cxn modelId="{63E39F3A-204F-409E-8211-C8665D4E50CE}" type="presParOf" srcId="{47F1CC31-951B-48EE-8D3B-1F1C3F0B5AFF}" destId="{8AD0A129-D569-4801-B20C-9C9632674D39}" srcOrd="1" destOrd="0" presId="urn:microsoft.com/office/officeart/2011/layout/TabList"/>
    <dgm:cxn modelId="{7779DE42-7FEB-46CD-B5D7-E82F0B2668DE}" type="presParOf" srcId="{47F1CC31-951B-48EE-8D3B-1F1C3F0B5AFF}" destId="{286443C4-E25A-47AD-862D-B9F64972ED23}" srcOrd="2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46B6D0-594F-4B06-8533-9A07F56A44E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16EE1798-5026-4307-B42B-9495644EE1C1}">
      <dgm:prSet phldrT="[Text]" custT="1"/>
      <dgm:spPr/>
      <dgm:t>
        <a:bodyPr anchor="t" anchorCtr="0"/>
        <a:lstStyle/>
        <a:p>
          <a:r>
            <a:rPr lang="en-US" sz="2000" b="1" smtClean="0">
              <a:solidFill>
                <a:srgbClr val="C00000"/>
              </a:solidFill>
              <a:effectLst/>
              <a:latin typeface="UTM American Sans" pitchFamily="18" charset="0"/>
              <a:cs typeface="Times New Roman" pitchFamily="18" charset="0"/>
            </a:rPr>
            <a:t>ĐẢNG BỘ</a:t>
          </a:r>
          <a:r>
            <a:rPr lang="en-US" sz="20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  <a:cs typeface="Times New Roman" pitchFamily="18" charset="0"/>
            </a:rPr>
            <a:t> </a:t>
          </a:r>
        </a:p>
        <a:p>
          <a:r>
            <a:rPr lang="en-US" sz="2000" b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được công nhận </a:t>
          </a:r>
          <a:r>
            <a:rPr lang="en-US" sz="20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“Hoàn thành tốt nhiệm vụ”</a:t>
          </a:r>
          <a:endParaRPr lang="vi-VN" sz="2000" b="1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3AF55B64-1D22-40A8-ACC8-35FB5F08093F}" type="parTrans" cxnId="{77403B80-7D0D-45E7-98B2-80364C0EA40E}">
      <dgm:prSet/>
      <dgm:spPr/>
      <dgm:t>
        <a:bodyPr/>
        <a:lstStyle/>
        <a:p>
          <a:endParaRPr lang="vi-VN"/>
        </a:p>
      </dgm:t>
    </dgm:pt>
    <dgm:pt modelId="{7AADDBB6-A4AD-4354-8A99-D48705E048BB}" type="sibTrans" cxnId="{77403B80-7D0D-45E7-98B2-80364C0EA40E}">
      <dgm:prSet/>
      <dgm:spPr/>
      <dgm:t>
        <a:bodyPr/>
        <a:lstStyle/>
        <a:p>
          <a:endParaRPr lang="vi-VN"/>
        </a:p>
      </dgm:t>
    </dgm:pt>
    <dgm:pt modelId="{68AFF10B-185A-42BC-96C3-6A941C497D34}">
      <dgm:prSet phldrT="[Text]" custT="1"/>
      <dgm:spPr/>
      <dgm:t>
        <a:bodyPr anchor="t" anchorCtr="0"/>
        <a:lstStyle/>
        <a:p>
          <a:r>
            <a:rPr lang="en-US" sz="2000" b="1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  <a:cs typeface="Times New Roman" pitchFamily="18" charset="0"/>
            </a:rPr>
            <a:t>HỘI SINH VIÊN </a:t>
          </a:r>
          <a:endParaRPr lang="vi-VN" sz="2000" b="1" smtClean="0">
            <a:solidFill>
              <a:schemeClr val="accent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  <a:p>
          <a:r>
            <a:rPr lang="vi-VN" sz="20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đạt danh hiệu </a:t>
          </a:r>
          <a:endParaRPr lang="en-US" sz="2000" b="1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r>
            <a:rPr lang="en-US" sz="20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“Xuất sắc cấp Thành’’</a:t>
          </a:r>
          <a:endParaRPr lang="vi-VN" sz="2000" b="1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</dgm:t>
    </dgm:pt>
    <dgm:pt modelId="{3A9D1D7B-DB8C-4882-BE5D-A6F302EE32E7}" type="sibTrans" cxnId="{F01528E6-7D96-455A-B9E7-3A941FCDCB48}">
      <dgm:prSet/>
      <dgm:spPr/>
      <dgm:t>
        <a:bodyPr/>
        <a:lstStyle/>
        <a:p>
          <a:endParaRPr lang="vi-VN"/>
        </a:p>
      </dgm:t>
    </dgm:pt>
    <dgm:pt modelId="{57EC1B03-A700-4155-B2C5-D9DF7FCB8A77}" type="parTrans" cxnId="{F01528E6-7D96-455A-B9E7-3A941FCDCB48}">
      <dgm:prSet/>
      <dgm:spPr/>
      <dgm:t>
        <a:bodyPr/>
        <a:lstStyle/>
        <a:p>
          <a:endParaRPr lang="vi-VN"/>
        </a:p>
      </dgm:t>
    </dgm:pt>
    <dgm:pt modelId="{4AC1ACB8-1098-46CC-8AF9-FC681AC730A2}">
      <dgm:prSet phldrT="[Text]" custT="1"/>
      <dgm:spPr/>
      <dgm:t>
        <a:bodyPr anchor="t" anchorCtr="0"/>
        <a:lstStyle/>
        <a:p>
          <a:pPr algn="ctr"/>
          <a:r>
            <a:rPr lang="en-US" sz="20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  <a:cs typeface="Times New Roman" pitchFamily="18" charset="0"/>
            </a:rPr>
            <a:t>ĐOÀN THANH NIÊN</a:t>
          </a:r>
        </a:p>
        <a:p>
          <a:pPr algn="ctr"/>
          <a:r>
            <a:rPr lang="en-US" sz="20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 </a:t>
          </a:r>
          <a:r>
            <a:rPr lang="vi-VN" sz="20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đạt danh hiệu</a:t>
          </a:r>
          <a:endParaRPr lang="en-US" sz="2000" b="1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pPr algn="ctr"/>
          <a:r>
            <a:rPr lang="en-US" sz="20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“Xuất sắc cấp Thành’’</a:t>
          </a:r>
          <a:endParaRPr lang="vi-VN" sz="2000" b="1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</dgm:t>
    </dgm:pt>
    <dgm:pt modelId="{FBE96F2B-BE4E-4425-AD43-05BBDA35201F}" type="sibTrans" cxnId="{DF0FF4BF-2DD5-4919-9A78-E75A4CAA90AB}">
      <dgm:prSet/>
      <dgm:spPr/>
      <dgm:t>
        <a:bodyPr/>
        <a:lstStyle/>
        <a:p>
          <a:endParaRPr lang="vi-VN"/>
        </a:p>
      </dgm:t>
    </dgm:pt>
    <dgm:pt modelId="{3A090C13-7C07-447D-8B96-358D5A0B3708}" type="parTrans" cxnId="{DF0FF4BF-2DD5-4919-9A78-E75A4CAA90AB}">
      <dgm:prSet/>
      <dgm:spPr/>
      <dgm:t>
        <a:bodyPr/>
        <a:lstStyle/>
        <a:p>
          <a:endParaRPr lang="vi-VN"/>
        </a:p>
      </dgm:t>
    </dgm:pt>
    <dgm:pt modelId="{6712437D-F6B7-4D5B-BB27-CF2D27FB9381}">
      <dgm:prSet phldrT="[Text]" custT="1"/>
      <dgm:spPr/>
      <dgm:t>
        <a:bodyPr anchor="t" anchorCtr="0"/>
        <a:lstStyle/>
        <a:p>
          <a:r>
            <a:rPr lang="vi-VN" sz="2000" b="1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  <a:cs typeface="Times New Roman" pitchFamily="18" charset="0"/>
            </a:rPr>
            <a:t>CÔNG ĐOÀN</a:t>
          </a:r>
        </a:p>
        <a:p>
          <a:r>
            <a:rPr lang="vi-VN" sz="20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 đạt danh hiệu </a:t>
          </a:r>
          <a:endParaRPr lang="en-US" sz="2000" b="1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r>
            <a:rPr lang="en-US" sz="20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“Công đoàn Cơ sở Vững mạnh”</a:t>
          </a:r>
          <a:endParaRPr lang="vi-VN" sz="2000" b="1" smtClean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E1F110D0-973D-4EA6-9591-DC087E778680}" type="sibTrans" cxnId="{8C9E9AA2-F644-4AE8-88DC-881466F1DF0A}">
      <dgm:prSet/>
      <dgm:spPr/>
      <dgm:t>
        <a:bodyPr/>
        <a:lstStyle/>
        <a:p>
          <a:endParaRPr lang="vi-VN"/>
        </a:p>
      </dgm:t>
    </dgm:pt>
    <dgm:pt modelId="{6926ADA6-B9DC-45F1-B0FB-3FB5F4AF72F7}" type="parTrans" cxnId="{8C9E9AA2-F644-4AE8-88DC-881466F1DF0A}">
      <dgm:prSet/>
      <dgm:spPr/>
      <dgm:t>
        <a:bodyPr/>
        <a:lstStyle/>
        <a:p>
          <a:endParaRPr lang="vi-VN"/>
        </a:p>
      </dgm:t>
    </dgm:pt>
    <dgm:pt modelId="{0D972441-43C2-40ED-8DA3-5D0FA3914D1E}">
      <dgm:prSet phldrT="[Text]" custT="1"/>
      <dgm:spPr/>
      <dgm:t>
        <a:bodyPr anchor="t" anchorCtr="0"/>
        <a:lstStyle/>
        <a:p>
          <a:r>
            <a:rPr lang="en-US" sz="2000" b="1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</a:rPr>
            <a:t>CHÍNH QUYỀN </a:t>
          </a:r>
        </a:p>
        <a:p>
          <a:r>
            <a:rPr lang="en-US" sz="20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đạt danh hiệu </a:t>
          </a:r>
        </a:p>
        <a:p>
          <a:r>
            <a:rPr lang="en-US" sz="20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“Tập thể lao động xuất sắc”</a:t>
          </a:r>
          <a:endParaRPr lang="vi-VN" sz="2000" b="1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43664B-D707-456F-B66A-3E56023D71FA}" type="sibTrans" cxnId="{CDBD04AF-919A-4426-AF88-2D2147FA955F}">
      <dgm:prSet/>
      <dgm:spPr/>
      <dgm:t>
        <a:bodyPr/>
        <a:lstStyle/>
        <a:p>
          <a:endParaRPr lang="vi-VN"/>
        </a:p>
      </dgm:t>
    </dgm:pt>
    <dgm:pt modelId="{6881F93B-7675-424C-B005-A9BFE5571BC5}" type="parTrans" cxnId="{CDBD04AF-919A-4426-AF88-2D2147FA955F}">
      <dgm:prSet/>
      <dgm:spPr/>
      <dgm:t>
        <a:bodyPr/>
        <a:lstStyle/>
        <a:p>
          <a:endParaRPr lang="vi-VN"/>
        </a:p>
      </dgm:t>
    </dgm:pt>
    <dgm:pt modelId="{1655B2C5-7BD1-453A-AB90-F8664B8F6CCA}" type="pres">
      <dgm:prSet presAssocID="{2146B6D0-594F-4B06-8533-9A07F56A44E0}" presName="CompostProcess" presStyleCnt="0">
        <dgm:presLayoutVars>
          <dgm:dir/>
          <dgm:resizeHandles val="exact"/>
        </dgm:presLayoutVars>
      </dgm:prSet>
      <dgm:spPr/>
    </dgm:pt>
    <dgm:pt modelId="{EA5313D9-5C94-4167-A476-67FA8B32BF32}" type="pres">
      <dgm:prSet presAssocID="{2146B6D0-594F-4B06-8533-9A07F56A44E0}" presName="arrow" presStyleLbl="bgShp" presStyleIdx="0" presStyleCnt="1" custScaleX="117647" custLinFactNeighborY="-737"/>
      <dgm:spPr/>
    </dgm:pt>
    <dgm:pt modelId="{095C0A42-98F6-4601-A453-F8C9ABD494ED}" type="pres">
      <dgm:prSet presAssocID="{2146B6D0-594F-4B06-8533-9A07F56A44E0}" presName="linearProcess" presStyleCnt="0"/>
      <dgm:spPr/>
    </dgm:pt>
    <dgm:pt modelId="{AFDB3085-C8FB-4CBD-89B4-860BE93F1929}" type="pres">
      <dgm:prSet presAssocID="{16EE1798-5026-4307-B42B-9495644EE1C1}" presName="textNode" presStyleLbl="node1" presStyleIdx="0" presStyleCnt="5" custScaleX="116090" custScaleY="168922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EF66D5BE-7483-4B91-B373-ACC280C82473}" type="pres">
      <dgm:prSet presAssocID="{7AADDBB6-A4AD-4354-8A99-D48705E048BB}" presName="sibTrans" presStyleCnt="0"/>
      <dgm:spPr/>
    </dgm:pt>
    <dgm:pt modelId="{D695698D-ABA8-4660-8934-5E0D21E65F25}" type="pres">
      <dgm:prSet presAssocID="{0D972441-43C2-40ED-8DA3-5D0FA3914D1E}" presName="textNode" presStyleLbl="node1" presStyleIdx="1" presStyleCnt="5" custScaleX="112790" custScaleY="168922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DDC9DA5C-4541-4BF4-9112-DFE9B4437E82}" type="pres">
      <dgm:prSet presAssocID="{0C43664B-D707-456F-B66A-3E56023D71FA}" presName="sibTrans" presStyleCnt="0"/>
      <dgm:spPr/>
    </dgm:pt>
    <dgm:pt modelId="{421081A5-47C7-43ED-883F-3DE2035C0B88}" type="pres">
      <dgm:prSet presAssocID="{6712437D-F6B7-4D5B-BB27-CF2D27FB9381}" presName="textNode" presStyleLbl="node1" presStyleIdx="2" presStyleCnt="5" custScaleX="115423" custScaleY="169861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E101FCAC-A5F6-4F9A-9E3D-95BF671C97BA}" type="pres">
      <dgm:prSet presAssocID="{E1F110D0-973D-4EA6-9591-DC087E778680}" presName="sibTrans" presStyleCnt="0"/>
      <dgm:spPr/>
    </dgm:pt>
    <dgm:pt modelId="{A398B558-CCA0-4D1B-B4B0-500BA4CED926}" type="pres">
      <dgm:prSet presAssocID="{4AC1ACB8-1098-46CC-8AF9-FC681AC730A2}" presName="textNode" presStyleLbl="node1" presStyleIdx="3" presStyleCnt="5" custScaleX="142805" custScaleY="163428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117E38E9-1EC1-4C74-8824-96DF5CA69840}" type="pres">
      <dgm:prSet presAssocID="{FBE96F2B-BE4E-4425-AD43-05BBDA35201F}" presName="sibTrans" presStyleCnt="0"/>
      <dgm:spPr/>
    </dgm:pt>
    <dgm:pt modelId="{71C94742-5DCC-49AA-911D-30D1017DBF04}" type="pres">
      <dgm:prSet presAssocID="{68AFF10B-185A-42BC-96C3-6A941C497D34}" presName="textNode" presStyleLbl="node1" presStyleIdx="4" presStyleCnt="5" custScaleX="133445" custScaleY="163428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</dgm:ptLst>
  <dgm:cxnLst>
    <dgm:cxn modelId="{DF0FF4BF-2DD5-4919-9A78-E75A4CAA90AB}" srcId="{2146B6D0-594F-4B06-8533-9A07F56A44E0}" destId="{4AC1ACB8-1098-46CC-8AF9-FC681AC730A2}" srcOrd="3" destOrd="0" parTransId="{3A090C13-7C07-447D-8B96-358D5A0B3708}" sibTransId="{FBE96F2B-BE4E-4425-AD43-05BBDA35201F}"/>
    <dgm:cxn modelId="{EBED94F0-E68E-4889-9B3E-34E15A2B3FC0}" type="presOf" srcId="{4AC1ACB8-1098-46CC-8AF9-FC681AC730A2}" destId="{A398B558-CCA0-4D1B-B4B0-500BA4CED926}" srcOrd="0" destOrd="0" presId="urn:microsoft.com/office/officeart/2005/8/layout/hProcess9"/>
    <dgm:cxn modelId="{BDC1E857-17BA-400F-85FC-D3BE64EEF8E4}" type="presOf" srcId="{6712437D-F6B7-4D5B-BB27-CF2D27FB9381}" destId="{421081A5-47C7-43ED-883F-3DE2035C0B88}" srcOrd="0" destOrd="0" presId="urn:microsoft.com/office/officeart/2005/8/layout/hProcess9"/>
    <dgm:cxn modelId="{77403B80-7D0D-45E7-98B2-80364C0EA40E}" srcId="{2146B6D0-594F-4B06-8533-9A07F56A44E0}" destId="{16EE1798-5026-4307-B42B-9495644EE1C1}" srcOrd="0" destOrd="0" parTransId="{3AF55B64-1D22-40A8-ACC8-35FB5F08093F}" sibTransId="{7AADDBB6-A4AD-4354-8A99-D48705E048BB}"/>
    <dgm:cxn modelId="{53BB2273-70DE-46A9-810E-A5F0C69B2E00}" type="presOf" srcId="{16EE1798-5026-4307-B42B-9495644EE1C1}" destId="{AFDB3085-C8FB-4CBD-89B4-860BE93F1929}" srcOrd="0" destOrd="0" presId="urn:microsoft.com/office/officeart/2005/8/layout/hProcess9"/>
    <dgm:cxn modelId="{C43FF760-27EB-4C6F-A604-FF35B5A5FEEE}" type="presOf" srcId="{2146B6D0-594F-4B06-8533-9A07F56A44E0}" destId="{1655B2C5-7BD1-453A-AB90-F8664B8F6CCA}" srcOrd="0" destOrd="0" presId="urn:microsoft.com/office/officeart/2005/8/layout/hProcess9"/>
    <dgm:cxn modelId="{8C9E9AA2-F644-4AE8-88DC-881466F1DF0A}" srcId="{2146B6D0-594F-4B06-8533-9A07F56A44E0}" destId="{6712437D-F6B7-4D5B-BB27-CF2D27FB9381}" srcOrd="2" destOrd="0" parTransId="{6926ADA6-B9DC-45F1-B0FB-3FB5F4AF72F7}" sibTransId="{E1F110D0-973D-4EA6-9591-DC087E778680}"/>
    <dgm:cxn modelId="{CDBD04AF-919A-4426-AF88-2D2147FA955F}" srcId="{2146B6D0-594F-4B06-8533-9A07F56A44E0}" destId="{0D972441-43C2-40ED-8DA3-5D0FA3914D1E}" srcOrd="1" destOrd="0" parTransId="{6881F93B-7675-424C-B005-A9BFE5571BC5}" sibTransId="{0C43664B-D707-456F-B66A-3E56023D71FA}"/>
    <dgm:cxn modelId="{AAFC693D-84BB-486F-99E1-DDB513DAB8CB}" type="presOf" srcId="{0D972441-43C2-40ED-8DA3-5D0FA3914D1E}" destId="{D695698D-ABA8-4660-8934-5E0D21E65F25}" srcOrd="0" destOrd="0" presId="urn:microsoft.com/office/officeart/2005/8/layout/hProcess9"/>
    <dgm:cxn modelId="{F01528E6-7D96-455A-B9E7-3A941FCDCB48}" srcId="{2146B6D0-594F-4B06-8533-9A07F56A44E0}" destId="{68AFF10B-185A-42BC-96C3-6A941C497D34}" srcOrd="4" destOrd="0" parTransId="{57EC1B03-A700-4155-B2C5-D9DF7FCB8A77}" sibTransId="{3A9D1D7B-DB8C-4882-BE5D-A6F302EE32E7}"/>
    <dgm:cxn modelId="{D1A912D4-CE84-4F6B-A71D-0CD1B7FB5F2D}" type="presOf" srcId="{68AFF10B-185A-42BC-96C3-6A941C497D34}" destId="{71C94742-5DCC-49AA-911D-30D1017DBF04}" srcOrd="0" destOrd="0" presId="urn:microsoft.com/office/officeart/2005/8/layout/hProcess9"/>
    <dgm:cxn modelId="{D743B147-E1B8-4D4A-AB3A-1EF22F9179F7}" type="presParOf" srcId="{1655B2C5-7BD1-453A-AB90-F8664B8F6CCA}" destId="{EA5313D9-5C94-4167-A476-67FA8B32BF32}" srcOrd="0" destOrd="0" presId="urn:microsoft.com/office/officeart/2005/8/layout/hProcess9"/>
    <dgm:cxn modelId="{E8132278-4A0C-4AE7-BE01-BEF1E039F4EB}" type="presParOf" srcId="{1655B2C5-7BD1-453A-AB90-F8664B8F6CCA}" destId="{095C0A42-98F6-4601-A453-F8C9ABD494ED}" srcOrd="1" destOrd="0" presId="urn:microsoft.com/office/officeart/2005/8/layout/hProcess9"/>
    <dgm:cxn modelId="{8664FC27-7373-459F-A92E-13CD33226EB1}" type="presParOf" srcId="{095C0A42-98F6-4601-A453-F8C9ABD494ED}" destId="{AFDB3085-C8FB-4CBD-89B4-860BE93F1929}" srcOrd="0" destOrd="0" presId="urn:microsoft.com/office/officeart/2005/8/layout/hProcess9"/>
    <dgm:cxn modelId="{7BBBB136-6E02-4E0C-864F-84E3184AFC42}" type="presParOf" srcId="{095C0A42-98F6-4601-A453-F8C9ABD494ED}" destId="{EF66D5BE-7483-4B91-B373-ACC280C82473}" srcOrd="1" destOrd="0" presId="urn:microsoft.com/office/officeart/2005/8/layout/hProcess9"/>
    <dgm:cxn modelId="{8FC34BA8-C1A9-4C4B-B285-75EFD5989D94}" type="presParOf" srcId="{095C0A42-98F6-4601-A453-F8C9ABD494ED}" destId="{D695698D-ABA8-4660-8934-5E0D21E65F25}" srcOrd="2" destOrd="0" presId="urn:microsoft.com/office/officeart/2005/8/layout/hProcess9"/>
    <dgm:cxn modelId="{63ADFE37-76A9-4820-BA24-43865C05F6FE}" type="presParOf" srcId="{095C0A42-98F6-4601-A453-F8C9ABD494ED}" destId="{DDC9DA5C-4541-4BF4-9112-DFE9B4437E82}" srcOrd="3" destOrd="0" presId="urn:microsoft.com/office/officeart/2005/8/layout/hProcess9"/>
    <dgm:cxn modelId="{13D22AEC-FC0C-4CEF-A2B8-6EB10FCEA8BC}" type="presParOf" srcId="{095C0A42-98F6-4601-A453-F8C9ABD494ED}" destId="{421081A5-47C7-43ED-883F-3DE2035C0B88}" srcOrd="4" destOrd="0" presId="urn:microsoft.com/office/officeart/2005/8/layout/hProcess9"/>
    <dgm:cxn modelId="{5F927845-A63F-4569-8575-D6E283455958}" type="presParOf" srcId="{095C0A42-98F6-4601-A453-F8C9ABD494ED}" destId="{E101FCAC-A5F6-4F9A-9E3D-95BF671C97BA}" srcOrd="5" destOrd="0" presId="urn:microsoft.com/office/officeart/2005/8/layout/hProcess9"/>
    <dgm:cxn modelId="{4E98E227-5F46-4CA5-8784-1078B26B0C02}" type="presParOf" srcId="{095C0A42-98F6-4601-A453-F8C9ABD494ED}" destId="{A398B558-CCA0-4D1B-B4B0-500BA4CED926}" srcOrd="6" destOrd="0" presId="urn:microsoft.com/office/officeart/2005/8/layout/hProcess9"/>
    <dgm:cxn modelId="{2BE3A96A-B896-43CE-ABB7-D4F4AB0A62BD}" type="presParOf" srcId="{095C0A42-98F6-4601-A453-F8C9ABD494ED}" destId="{117E38E9-1EC1-4C74-8824-96DF5CA69840}" srcOrd="7" destOrd="0" presId="urn:microsoft.com/office/officeart/2005/8/layout/hProcess9"/>
    <dgm:cxn modelId="{2D9ED7C0-C8CC-45F9-8089-3535BFD33C8B}" type="presParOf" srcId="{095C0A42-98F6-4601-A453-F8C9ABD494ED}" destId="{71C94742-5DCC-49AA-911D-30D1017DBF04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46B6D0-594F-4B06-8533-9A07F56A44E0}" type="doc">
      <dgm:prSet loTypeId="urn:microsoft.com/office/officeart/2005/8/layout/hList7" loCatId="process" qsTypeId="urn:microsoft.com/office/officeart/2005/8/quickstyle/simple1" qsCatId="simple" csTypeId="urn:microsoft.com/office/officeart/2005/8/colors/accent1_2" csCatId="accent1" phldr="1"/>
      <dgm:spPr/>
    </dgm:pt>
    <dgm:pt modelId="{16EE1798-5026-4307-B42B-9495644EE1C1}">
      <dgm:prSet phldrT="[Text]" custT="1"/>
      <dgm:spPr/>
      <dgm:t>
        <a:bodyPr anchor="t" anchorCtr="0"/>
        <a:lstStyle/>
        <a:p>
          <a:r>
            <a:rPr lang="en-US" sz="1800" b="1" smtClean="0">
              <a:ln>
                <a:solidFill>
                  <a:schemeClr val="bg1"/>
                </a:solidFill>
              </a:ln>
              <a:solidFill>
                <a:srgbClr val="C00000"/>
              </a:solidFill>
              <a:effectLst/>
              <a:latin typeface="UTM Futura Extra" panose="02040603050506020204" pitchFamily="18" charset="0"/>
              <a:cs typeface="Times New Roman" pitchFamily="18" charset="0"/>
            </a:rPr>
            <a:t>ĐẢNG BỘ</a:t>
          </a:r>
          <a:r>
            <a:rPr lang="en-US" sz="1800" b="1" smtClean="0">
              <a:ln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utura Extra" panose="02040603050506020204" pitchFamily="18" charset="0"/>
              <a:cs typeface="Times New Roman" pitchFamily="18" charset="0"/>
            </a:rPr>
            <a:t> </a:t>
          </a:r>
        </a:p>
        <a:p>
          <a:r>
            <a:rPr lang="en-US" sz="1800" b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được công nhận </a:t>
          </a:r>
          <a:r>
            <a:rPr lang="en-US" sz="18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“Hoàn thành tốt nhiệm vụ”</a:t>
          </a:r>
          <a:endParaRPr lang="vi-VN" sz="1800" b="1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3AF55B64-1D22-40A8-ACC8-35FB5F08093F}" type="parTrans" cxnId="{77403B80-7D0D-45E7-98B2-80364C0EA40E}">
      <dgm:prSet/>
      <dgm:spPr/>
      <dgm:t>
        <a:bodyPr/>
        <a:lstStyle/>
        <a:p>
          <a:endParaRPr lang="vi-VN"/>
        </a:p>
      </dgm:t>
    </dgm:pt>
    <dgm:pt modelId="{7AADDBB6-A4AD-4354-8A99-D48705E048BB}" type="sibTrans" cxnId="{77403B80-7D0D-45E7-98B2-80364C0EA40E}">
      <dgm:prSet/>
      <dgm:spPr/>
      <dgm:t>
        <a:bodyPr/>
        <a:lstStyle/>
        <a:p>
          <a:endParaRPr lang="vi-VN"/>
        </a:p>
      </dgm:t>
    </dgm:pt>
    <dgm:pt modelId="{68AFF10B-185A-42BC-96C3-6A941C497D34}">
      <dgm:prSet phldrT="[Text]" custT="1"/>
      <dgm:spPr/>
      <dgm:t>
        <a:bodyPr anchor="t" anchorCtr="0"/>
        <a:lstStyle/>
        <a:p>
          <a:r>
            <a:rPr lang="en-US" sz="1800" b="1" smtClean="0">
              <a:ln>
                <a:solidFill>
                  <a:schemeClr val="bg1"/>
                </a:solidFill>
              </a:ln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utura Extra" panose="02040603050506020204" pitchFamily="18" charset="0"/>
              <a:cs typeface="Times New Roman" pitchFamily="18" charset="0"/>
            </a:rPr>
            <a:t>HỘI SINH VIÊN </a:t>
          </a:r>
          <a:endParaRPr lang="vi-VN" sz="1800" b="1" smtClean="0">
            <a:ln>
              <a:solidFill>
                <a:schemeClr val="bg1"/>
              </a:solidFill>
            </a:ln>
            <a:solidFill>
              <a:schemeClr val="accent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  <a:p>
          <a:r>
            <a:rPr lang="vi-VN" sz="1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đạt danh hiệu </a:t>
          </a:r>
          <a:endParaRPr lang="en-US" sz="1800" b="1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r>
            <a:rPr lang="en-US" sz="18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“Xuất sắc cấp Thành’’</a:t>
          </a:r>
          <a:endParaRPr lang="vi-VN" sz="1800" b="1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</dgm:t>
    </dgm:pt>
    <dgm:pt modelId="{3A9D1D7B-DB8C-4882-BE5D-A6F302EE32E7}" type="sibTrans" cxnId="{F01528E6-7D96-455A-B9E7-3A941FCDCB48}">
      <dgm:prSet/>
      <dgm:spPr/>
      <dgm:t>
        <a:bodyPr/>
        <a:lstStyle/>
        <a:p>
          <a:endParaRPr lang="vi-VN"/>
        </a:p>
      </dgm:t>
    </dgm:pt>
    <dgm:pt modelId="{57EC1B03-A700-4155-B2C5-D9DF7FCB8A77}" type="parTrans" cxnId="{F01528E6-7D96-455A-B9E7-3A941FCDCB48}">
      <dgm:prSet/>
      <dgm:spPr/>
      <dgm:t>
        <a:bodyPr/>
        <a:lstStyle/>
        <a:p>
          <a:endParaRPr lang="vi-VN"/>
        </a:p>
      </dgm:t>
    </dgm:pt>
    <dgm:pt modelId="{4AC1ACB8-1098-46CC-8AF9-FC681AC730A2}">
      <dgm:prSet phldrT="[Text]" custT="1"/>
      <dgm:spPr/>
      <dgm:t>
        <a:bodyPr anchor="t" anchorCtr="0"/>
        <a:lstStyle/>
        <a:p>
          <a:pPr algn="ctr"/>
          <a:r>
            <a:rPr lang="en-US" sz="1800" b="1" smtClean="0">
              <a:ln>
                <a:solidFill>
                  <a:schemeClr val="bg1"/>
                </a:solidFill>
              </a:ln>
              <a:solidFill>
                <a:schemeClr val="accent5">
                  <a:lumMod val="50000"/>
                </a:schemeClr>
              </a:solidFill>
              <a:effectLst/>
              <a:latin typeface="UTM Futura Extra" panose="02040603050506020204" pitchFamily="18" charset="0"/>
              <a:cs typeface="Times New Roman" pitchFamily="18" charset="0"/>
            </a:rPr>
            <a:t>ĐOÀN THANH NIÊN</a:t>
          </a:r>
        </a:p>
        <a:p>
          <a:pPr algn="ctr"/>
          <a:r>
            <a:rPr lang="en-US" sz="1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 </a:t>
          </a:r>
          <a:r>
            <a:rPr lang="vi-VN" sz="1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đạt danh hiệu</a:t>
          </a:r>
          <a:endParaRPr lang="en-US" sz="1800" b="1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pPr algn="ctr"/>
          <a:r>
            <a:rPr lang="en-US" sz="18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“Xuất sắc cấp Thành’’</a:t>
          </a:r>
          <a:endParaRPr lang="vi-VN" sz="1800" b="1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</dgm:t>
    </dgm:pt>
    <dgm:pt modelId="{FBE96F2B-BE4E-4425-AD43-05BBDA35201F}" type="sibTrans" cxnId="{DF0FF4BF-2DD5-4919-9A78-E75A4CAA90AB}">
      <dgm:prSet/>
      <dgm:spPr/>
      <dgm:t>
        <a:bodyPr/>
        <a:lstStyle/>
        <a:p>
          <a:endParaRPr lang="vi-VN"/>
        </a:p>
      </dgm:t>
    </dgm:pt>
    <dgm:pt modelId="{3A090C13-7C07-447D-8B96-358D5A0B3708}" type="parTrans" cxnId="{DF0FF4BF-2DD5-4919-9A78-E75A4CAA90AB}">
      <dgm:prSet/>
      <dgm:spPr/>
      <dgm:t>
        <a:bodyPr/>
        <a:lstStyle/>
        <a:p>
          <a:endParaRPr lang="vi-VN"/>
        </a:p>
      </dgm:t>
    </dgm:pt>
    <dgm:pt modelId="{6712437D-F6B7-4D5B-BB27-CF2D27FB9381}">
      <dgm:prSet phldrT="[Text]" custT="1"/>
      <dgm:spPr/>
      <dgm:t>
        <a:bodyPr anchor="t" anchorCtr="0"/>
        <a:lstStyle/>
        <a:p>
          <a:r>
            <a:rPr lang="vi-VN" sz="1800" b="1" smtClean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  <a:cs typeface="Times New Roman" pitchFamily="18" charset="0"/>
            </a:rPr>
            <a:t>CÔNG ĐOÀN</a:t>
          </a:r>
        </a:p>
        <a:p>
          <a:r>
            <a:rPr lang="vi-VN" sz="1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 đạt danh hiệu </a:t>
          </a:r>
          <a:endParaRPr lang="en-US" sz="1800" b="1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r>
            <a:rPr lang="en-US" sz="18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“Công đoàn Cơ sở Vững mạnh”</a:t>
          </a:r>
          <a:endParaRPr lang="vi-VN" sz="1800" b="1" smtClean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E1F110D0-973D-4EA6-9591-DC087E778680}" type="sibTrans" cxnId="{8C9E9AA2-F644-4AE8-88DC-881466F1DF0A}">
      <dgm:prSet/>
      <dgm:spPr/>
      <dgm:t>
        <a:bodyPr/>
        <a:lstStyle/>
        <a:p>
          <a:endParaRPr lang="vi-VN"/>
        </a:p>
      </dgm:t>
    </dgm:pt>
    <dgm:pt modelId="{6926ADA6-B9DC-45F1-B0FB-3FB5F4AF72F7}" type="parTrans" cxnId="{8C9E9AA2-F644-4AE8-88DC-881466F1DF0A}">
      <dgm:prSet/>
      <dgm:spPr/>
      <dgm:t>
        <a:bodyPr/>
        <a:lstStyle/>
        <a:p>
          <a:endParaRPr lang="vi-VN"/>
        </a:p>
      </dgm:t>
    </dgm:pt>
    <dgm:pt modelId="{0D972441-43C2-40ED-8DA3-5D0FA3914D1E}">
      <dgm:prSet phldrT="[Text]" custT="1"/>
      <dgm:spPr/>
      <dgm:t>
        <a:bodyPr anchor="t" anchorCtr="0"/>
        <a:lstStyle/>
        <a:p>
          <a:r>
            <a:rPr lang="en-US" sz="1800" b="1" smtClean="0">
              <a:ln>
                <a:solidFill>
                  <a:schemeClr val="bg1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utura Extra" panose="02040603050506020204" pitchFamily="18" charset="0"/>
            </a:rPr>
            <a:t>CHÍNH QUYỀN </a:t>
          </a:r>
        </a:p>
        <a:p>
          <a:r>
            <a:rPr lang="en-US" sz="1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đạt danh hiệu </a:t>
          </a:r>
        </a:p>
        <a:p>
          <a:r>
            <a:rPr lang="en-US" sz="18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“Tập thể lao động xuất sắc”</a:t>
          </a:r>
          <a:endParaRPr lang="vi-VN" sz="1800" b="1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43664B-D707-456F-B66A-3E56023D71FA}" type="sibTrans" cxnId="{CDBD04AF-919A-4426-AF88-2D2147FA955F}">
      <dgm:prSet/>
      <dgm:spPr/>
      <dgm:t>
        <a:bodyPr/>
        <a:lstStyle/>
        <a:p>
          <a:endParaRPr lang="vi-VN"/>
        </a:p>
      </dgm:t>
    </dgm:pt>
    <dgm:pt modelId="{6881F93B-7675-424C-B005-A9BFE5571BC5}" type="parTrans" cxnId="{CDBD04AF-919A-4426-AF88-2D2147FA955F}">
      <dgm:prSet/>
      <dgm:spPr/>
      <dgm:t>
        <a:bodyPr/>
        <a:lstStyle/>
        <a:p>
          <a:endParaRPr lang="vi-VN"/>
        </a:p>
      </dgm:t>
    </dgm:pt>
    <dgm:pt modelId="{35B45C64-2E11-466D-9E43-C89B4F2AE5A0}" type="pres">
      <dgm:prSet presAssocID="{2146B6D0-594F-4B06-8533-9A07F56A44E0}" presName="Name0" presStyleCnt="0">
        <dgm:presLayoutVars>
          <dgm:dir/>
          <dgm:resizeHandles val="exact"/>
        </dgm:presLayoutVars>
      </dgm:prSet>
      <dgm:spPr/>
    </dgm:pt>
    <dgm:pt modelId="{9FB59FEC-448E-4AF5-9433-8968FF5CBF30}" type="pres">
      <dgm:prSet presAssocID="{2146B6D0-594F-4B06-8533-9A07F56A44E0}" presName="fgShape" presStyleLbl="fgShp" presStyleIdx="0" presStyleCnt="1" custLinFactNeighborX="-26" custLinFactNeighborY="36559"/>
      <dgm:spPr/>
    </dgm:pt>
    <dgm:pt modelId="{8AF87CF3-73A9-471F-ACCA-E0E48A478E88}" type="pres">
      <dgm:prSet presAssocID="{2146B6D0-594F-4B06-8533-9A07F56A44E0}" presName="linComp" presStyleCnt="0"/>
      <dgm:spPr/>
    </dgm:pt>
    <dgm:pt modelId="{3F47242E-5A68-4969-9809-7C4DACAD5A02}" type="pres">
      <dgm:prSet presAssocID="{16EE1798-5026-4307-B42B-9495644EE1C1}" presName="compNode" presStyleCnt="0"/>
      <dgm:spPr/>
    </dgm:pt>
    <dgm:pt modelId="{CFEC9950-9AFD-4091-A0CE-8DA20DA309D3}" type="pres">
      <dgm:prSet presAssocID="{16EE1798-5026-4307-B42B-9495644EE1C1}" presName="bkgdShape" presStyleLbl="node1" presStyleIdx="0" presStyleCnt="5"/>
      <dgm:spPr/>
      <dgm:t>
        <a:bodyPr/>
        <a:lstStyle/>
        <a:p>
          <a:endParaRPr lang="en-US"/>
        </a:p>
      </dgm:t>
    </dgm:pt>
    <dgm:pt modelId="{2DA0C803-4922-4258-A5ED-8DC5A50B2A7A}" type="pres">
      <dgm:prSet presAssocID="{16EE1798-5026-4307-B42B-9495644EE1C1}" presName="nodeTx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6F67BC-CED9-4F2E-881C-9F0B63CC2EA7}" type="pres">
      <dgm:prSet presAssocID="{16EE1798-5026-4307-B42B-9495644EE1C1}" presName="invisiNode" presStyleLbl="node1" presStyleIdx="0" presStyleCnt="5"/>
      <dgm:spPr/>
    </dgm:pt>
    <dgm:pt modelId="{DB7B06BA-3C28-419B-9530-940C59797093}" type="pres">
      <dgm:prSet presAssocID="{16EE1798-5026-4307-B42B-9495644EE1C1}" presName="imagNode" presStyleLbl="fgImgPlace1" presStyleIdx="0" presStyleCnt="5"/>
      <dgm:spPr/>
    </dgm:pt>
    <dgm:pt modelId="{B5D28974-80A3-4B06-ABC7-194C17FCC65B}" type="pres">
      <dgm:prSet presAssocID="{7AADDBB6-A4AD-4354-8A99-D48705E048B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40BE34B-EBBA-4221-86EB-CA02D7EFADC8}" type="pres">
      <dgm:prSet presAssocID="{0D972441-43C2-40ED-8DA3-5D0FA3914D1E}" presName="compNode" presStyleCnt="0"/>
      <dgm:spPr/>
    </dgm:pt>
    <dgm:pt modelId="{8BF3FC9C-FBCD-4E86-8F14-B56F143BE2A4}" type="pres">
      <dgm:prSet presAssocID="{0D972441-43C2-40ED-8DA3-5D0FA3914D1E}" presName="bkgdShape" presStyleLbl="node1" presStyleIdx="1" presStyleCnt="5"/>
      <dgm:spPr/>
      <dgm:t>
        <a:bodyPr/>
        <a:lstStyle/>
        <a:p>
          <a:endParaRPr lang="en-US"/>
        </a:p>
      </dgm:t>
    </dgm:pt>
    <dgm:pt modelId="{AC272758-616B-475C-B000-B83CE1F7C861}" type="pres">
      <dgm:prSet presAssocID="{0D972441-43C2-40ED-8DA3-5D0FA3914D1E}" presName="nodeT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59F1DD-46DF-4E58-B356-BEA1571BB0EB}" type="pres">
      <dgm:prSet presAssocID="{0D972441-43C2-40ED-8DA3-5D0FA3914D1E}" presName="invisiNode" presStyleLbl="node1" presStyleIdx="1" presStyleCnt="5"/>
      <dgm:spPr/>
    </dgm:pt>
    <dgm:pt modelId="{BDBB1696-08C7-48C9-95DB-F09822F4B363}" type="pres">
      <dgm:prSet presAssocID="{0D972441-43C2-40ED-8DA3-5D0FA3914D1E}" presName="imagNode" presStyleLbl="fgImgPlace1" presStyleIdx="1" presStyleCnt="5"/>
      <dgm:spPr/>
    </dgm:pt>
    <dgm:pt modelId="{A8527202-7F6C-41EE-9277-EA4BBCA59B87}" type="pres">
      <dgm:prSet presAssocID="{0C43664B-D707-456F-B66A-3E56023D71FA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FFCFFC9-EF3B-48A7-AA88-2B97BB8769E1}" type="pres">
      <dgm:prSet presAssocID="{6712437D-F6B7-4D5B-BB27-CF2D27FB9381}" presName="compNode" presStyleCnt="0"/>
      <dgm:spPr/>
    </dgm:pt>
    <dgm:pt modelId="{EB3E43D4-DBC0-4D3D-80B4-8F37EB5077DF}" type="pres">
      <dgm:prSet presAssocID="{6712437D-F6B7-4D5B-BB27-CF2D27FB9381}" presName="bkgdShape" presStyleLbl="node1" presStyleIdx="2" presStyleCnt="5"/>
      <dgm:spPr/>
      <dgm:t>
        <a:bodyPr/>
        <a:lstStyle/>
        <a:p>
          <a:endParaRPr lang="en-US"/>
        </a:p>
      </dgm:t>
    </dgm:pt>
    <dgm:pt modelId="{B4AF26A2-FDA3-49C9-9F2E-6ACA1A011AE5}" type="pres">
      <dgm:prSet presAssocID="{6712437D-F6B7-4D5B-BB27-CF2D27FB9381}" presName="nodeT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C691E5-7B4E-4A0C-B92B-A50529FE49F8}" type="pres">
      <dgm:prSet presAssocID="{6712437D-F6B7-4D5B-BB27-CF2D27FB9381}" presName="invisiNode" presStyleLbl="node1" presStyleIdx="2" presStyleCnt="5"/>
      <dgm:spPr/>
    </dgm:pt>
    <dgm:pt modelId="{0094410E-5124-4163-9D48-C6C541C9229E}" type="pres">
      <dgm:prSet presAssocID="{6712437D-F6B7-4D5B-BB27-CF2D27FB9381}" presName="imagNode" presStyleLbl="fgImgPlace1" presStyleIdx="2" presStyleCnt="5"/>
      <dgm:spPr/>
    </dgm:pt>
    <dgm:pt modelId="{B078E337-CC46-48C2-98FF-E90BDE5836CB}" type="pres">
      <dgm:prSet presAssocID="{E1F110D0-973D-4EA6-9591-DC087E77868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C5A189A-F70E-4A50-BA43-0BDBD39ACDB9}" type="pres">
      <dgm:prSet presAssocID="{4AC1ACB8-1098-46CC-8AF9-FC681AC730A2}" presName="compNode" presStyleCnt="0"/>
      <dgm:spPr/>
    </dgm:pt>
    <dgm:pt modelId="{EB99CE36-CAF1-4289-8E90-BFAC18E8CDAA}" type="pres">
      <dgm:prSet presAssocID="{4AC1ACB8-1098-46CC-8AF9-FC681AC730A2}" presName="bkgdShape" presStyleLbl="node1" presStyleIdx="3" presStyleCnt="5" custLinFactNeighborX="-669" custLinFactNeighborY="6433"/>
      <dgm:spPr/>
      <dgm:t>
        <a:bodyPr/>
        <a:lstStyle/>
        <a:p>
          <a:endParaRPr lang="en-US"/>
        </a:p>
      </dgm:t>
    </dgm:pt>
    <dgm:pt modelId="{17C7C7B9-99B5-4D59-8CE0-7AFF2E402A08}" type="pres">
      <dgm:prSet presAssocID="{4AC1ACB8-1098-46CC-8AF9-FC681AC730A2}" presName="nodeT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1F1521-8DC9-410E-B3A7-4D0AACF8E2DD}" type="pres">
      <dgm:prSet presAssocID="{4AC1ACB8-1098-46CC-8AF9-FC681AC730A2}" presName="invisiNode" presStyleLbl="node1" presStyleIdx="3" presStyleCnt="5"/>
      <dgm:spPr/>
    </dgm:pt>
    <dgm:pt modelId="{6A3CE84B-FF82-42EB-BD43-C54C258BC06D}" type="pres">
      <dgm:prSet presAssocID="{4AC1ACB8-1098-46CC-8AF9-FC681AC730A2}" presName="imagNode" presStyleLbl="fgImgPlace1" presStyleIdx="3" presStyleCnt="5"/>
      <dgm:spPr/>
    </dgm:pt>
    <dgm:pt modelId="{EFD54B3D-1312-4EE6-9E66-FA2EBE6B1AD9}" type="pres">
      <dgm:prSet presAssocID="{FBE96F2B-BE4E-4425-AD43-05BBDA35201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B170850-9E90-4571-ACBD-9EBF3A7EA328}" type="pres">
      <dgm:prSet presAssocID="{68AFF10B-185A-42BC-96C3-6A941C497D34}" presName="compNode" presStyleCnt="0"/>
      <dgm:spPr/>
    </dgm:pt>
    <dgm:pt modelId="{C67696EF-6795-4A30-A1D1-5EFC51D020BA}" type="pres">
      <dgm:prSet presAssocID="{68AFF10B-185A-42BC-96C3-6A941C497D34}" presName="bkgdShape" presStyleLbl="node1" presStyleIdx="4" presStyleCnt="5"/>
      <dgm:spPr/>
      <dgm:t>
        <a:bodyPr/>
        <a:lstStyle/>
        <a:p>
          <a:endParaRPr lang="en-US"/>
        </a:p>
      </dgm:t>
    </dgm:pt>
    <dgm:pt modelId="{9A960D36-ED15-485B-B345-11FDE7B5AD87}" type="pres">
      <dgm:prSet presAssocID="{68AFF10B-185A-42BC-96C3-6A941C497D34}" presName="nodeT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5D54C1-6C45-472C-8F7E-D4B5AC9827D5}" type="pres">
      <dgm:prSet presAssocID="{68AFF10B-185A-42BC-96C3-6A941C497D34}" presName="invisiNode" presStyleLbl="node1" presStyleIdx="4" presStyleCnt="5"/>
      <dgm:spPr/>
    </dgm:pt>
    <dgm:pt modelId="{CC6882C8-C2CF-4A23-B0A2-A9230A151A47}" type="pres">
      <dgm:prSet presAssocID="{68AFF10B-185A-42BC-96C3-6A941C497D34}" presName="imagNode" presStyleLbl="fgImgPlace1" presStyleIdx="4" presStyleCnt="5"/>
      <dgm:spPr/>
    </dgm:pt>
  </dgm:ptLst>
  <dgm:cxnLst>
    <dgm:cxn modelId="{C59D1D3E-61F0-4D9A-AC72-D51A7F09F5F3}" type="presOf" srcId="{4AC1ACB8-1098-46CC-8AF9-FC681AC730A2}" destId="{EB99CE36-CAF1-4289-8E90-BFAC18E8CDAA}" srcOrd="0" destOrd="0" presId="urn:microsoft.com/office/officeart/2005/8/layout/hList7"/>
    <dgm:cxn modelId="{70A2A2B5-7CF9-4CA3-AB97-27140383FBB5}" type="presOf" srcId="{6712437D-F6B7-4D5B-BB27-CF2D27FB9381}" destId="{B4AF26A2-FDA3-49C9-9F2E-6ACA1A011AE5}" srcOrd="1" destOrd="0" presId="urn:microsoft.com/office/officeart/2005/8/layout/hList7"/>
    <dgm:cxn modelId="{4C3A0E02-8E91-4FBA-8BB8-DA00901643C8}" type="presOf" srcId="{E1F110D0-973D-4EA6-9591-DC087E778680}" destId="{B078E337-CC46-48C2-98FF-E90BDE5836CB}" srcOrd="0" destOrd="0" presId="urn:microsoft.com/office/officeart/2005/8/layout/hList7"/>
    <dgm:cxn modelId="{7E75A513-5AA6-4EB5-BF78-4DDD44BB1CAD}" type="presOf" srcId="{2146B6D0-594F-4B06-8533-9A07F56A44E0}" destId="{35B45C64-2E11-466D-9E43-C89B4F2AE5A0}" srcOrd="0" destOrd="0" presId="urn:microsoft.com/office/officeart/2005/8/layout/hList7"/>
    <dgm:cxn modelId="{A0D2DA72-D1E3-4F8F-9E95-9FC450F60EFD}" type="presOf" srcId="{16EE1798-5026-4307-B42B-9495644EE1C1}" destId="{2DA0C803-4922-4258-A5ED-8DC5A50B2A7A}" srcOrd="1" destOrd="0" presId="urn:microsoft.com/office/officeart/2005/8/layout/hList7"/>
    <dgm:cxn modelId="{4CDC23BC-CBB7-4438-81FF-11E745B46B4D}" type="presOf" srcId="{FBE96F2B-BE4E-4425-AD43-05BBDA35201F}" destId="{EFD54B3D-1312-4EE6-9E66-FA2EBE6B1AD9}" srcOrd="0" destOrd="0" presId="urn:microsoft.com/office/officeart/2005/8/layout/hList7"/>
    <dgm:cxn modelId="{DF0FF4BF-2DD5-4919-9A78-E75A4CAA90AB}" srcId="{2146B6D0-594F-4B06-8533-9A07F56A44E0}" destId="{4AC1ACB8-1098-46CC-8AF9-FC681AC730A2}" srcOrd="3" destOrd="0" parTransId="{3A090C13-7C07-447D-8B96-358D5A0B3708}" sibTransId="{FBE96F2B-BE4E-4425-AD43-05BBDA35201F}"/>
    <dgm:cxn modelId="{CDBD04AF-919A-4426-AF88-2D2147FA955F}" srcId="{2146B6D0-594F-4B06-8533-9A07F56A44E0}" destId="{0D972441-43C2-40ED-8DA3-5D0FA3914D1E}" srcOrd="1" destOrd="0" parTransId="{6881F93B-7675-424C-B005-A9BFE5571BC5}" sibTransId="{0C43664B-D707-456F-B66A-3E56023D71FA}"/>
    <dgm:cxn modelId="{21B6BA05-12CD-4E6C-9A7C-7F3D549D36A2}" type="presOf" srcId="{0D972441-43C2-40ED-8DA3-5D0FA3914D1E}" destId="{AC272758-616B-475C-B000-B83CE1F7C861}" srcOrd="1" destOrd="0" presId="urn:microsoft.com/office/officeart/2005/8/layout/hList7"/>
    <dgm:cxn modelId="{F1731044-9EFE-4879-A597-693E62A45D26}" type="presOf" srcId="{0C43664B-D707-456F-B66A-3E56023D71FA}" destId="{A8527202-7F6C-41EE-9277-EA4BBCA59B87}" srcOrd="0" destOrd="0" presId="urn:microsoft.com/office/officeart/2005/8/layout/hList7"/>
    <dgm:cxn modelId="{F01528E6-7D96-455A-B9E7-3A941FCDCB48}" srcId="{2146B6D0-594F-4B06-8533-9A07F56A44E0}" destId="{68AFF10B-185A-42BC-96C3-6A941C497D34}" srcOrd="4" destOrd="0" parTransId="{57EC1B03-A700-4155-B2C5-D9DF7FCB8A77}" sibTransId="{3A9D1D7B-DB8C-4882-BE5D-A6F302EE32E7}"/>
    <dgm:cxn modelId="{8DBB95DD-A7D9-410B-9005-82A8F7151DEB}" type="presOf" srcId="{6712437D-F6B7-4D5B-BB27-CF2D27FB9381}" destId="{EB3E43D4-DBC0-4D3D-80B4-8F37EB5077DF}" srcOrd="0" destOrd="0" presId="urn:microsoft.com/office/officeart/2005/8/layout/hList7"/>
    <dgm:cxn modelId="{77403B80-7D0D-45E7-98B2-80364C0EA40E}" srcId="{2146B6D0-594F-4B06-8533-9A07F56A44E0}" destId="{16EE1798-5026-4307-B42B-9495644EE1C1}" srcOrd="0" destOrd="0" parTransId="{3AF55B64-1D22-40A8-ACC8-35FB5F08093F}" sibTransId="{7AADDBB6-A4AD-4354-8A99-D48705E048BB}"/>
    <dgm:cxn modelId="{8C9E9AA2-F644-4AE8-88DC-881466F1DF0A}" srcId="{2146B6D0-594F-4B06-8533-9A07F56A44E0}" destId="{6712437D-F6B7-4D5B-BB27-CF2D27FB9381}" srcOrd="2" destOrd="0" parTransId="{6926ADA6-B9DC-45F1-B0FB-3FB5F4AF72F7}" sibTransId="{E1F110D0-973D-4EA6-9591-DC087E778680}"/>
    <dgm:cxn modelId="{64272730-90A9-48BC-9581-37E2FB6D35FB}" type="presOf" srcId="{4AC1ACB8-1098-46CC-8AF9-FC681AC730A2}" destId="{17C7C7B9-99B5-4D59-8CE0-7AFF2E402A08}" srcOrd="1" destOrd="0" presId="urn:microsoft.com/office/officeart/2005/8/layout/hList7"/>
    <dgm:cxn modelId="{CEF66CC3-AD53-4B71-AE4A-80478C729F34}" type="presOf" srcId="{7AADDBB6-A4AD-4354-8A99-D48705E048BB}" destId="{B5D28974-80A3-4B06-ABC7-194C17FCC65B}" srcOrd="0" destOrd="0" presId="urn:microsoft.com/office/officeart/2005/8/layout/hList7"/>
    <dgm:cxn modelId="{BA1B843B-E704-40B4-839E-46BB26E97407}" type="presOf" srcId="{68AFF10B-185A-42BC-96C3-6A941C497D34}" destId="{C67696EF-6795-4A30-A1D1-5EFC51D020BA}" srcOrd="0" destOrd="0" presId="urn:microsoft.com/office/officeart/2005/8/layout/hList7"/>
    <dgm:cxn modelId="{171E9648-1092-4ADF-B4DE-421FE665C248}" type="presOf" srcId="{68AFF10B-185A-42BC-96C3-6A941C497D34}" destId="{9A960D36-ED15-485B-B345-11FDE7B5AD87}" srcOrd="1" destOrd="0" presId="urn:microsoft.com/office/officeart/2005/8/layout/hList7"/>
    <dgm:cxn modelId="{46A03042-436B-4A05-A200-C230B5E0809B}" type="presOf" srcId="{0D972441-43C2-40ED-8DA3-5D0FA3914D1E}" destId="{8BF3FC9C-FBCD-4E86-8F14-B56F143BE2A4}" srcOrd="0" destOrd="0" presId="urn:microsoft.com/office/officeart/2005/8/layout/hList7"/>
    <dgm:cxn modelId="{90FCF8F8-73C9-4F39-970C-F85C331C2381}" type="presOf" srcId="{16EE1798-5026-4307-B42B-9495644EE1C1}" destId="{CFEC9950-9AFD-4091-A0CE-8DA20DA309D3}" srcOrd="0" destOrd="0" presId="urn:microsoft.com/office/officeart/2005/8/layout/hList7"/>
    <dgm:cxn modelId="{9E343A77-0AD5-4B71-AD1E-CF5B111CBBDF}" type="presParOf" srcId="{35B45C64-2E11-466D-9E43-C89B4F2AE5A0}" destId="{9FB59FEC-448E-4AF5-9433-8968FF5CBF30}" srcOrd="0" destOrd="0" presId="urn:microsoft.com/office/officeart/2005/8/layout/hList7"/>
    <dgm:cxn modelId="{CF007B12-3437-481A-9CBA-AE267DE18EFF}" type="presParOf" srcId="{35B45C64-2E11-466D-9E43-C89B4F2AE5A0}" destId="{8AF87CF3-73A9-471F-ACCA-E0E48A478E88}" srcOrd="1" destOrd="0" presId="urn:microsoft.com/office/officeart/2005/8/layout/hList7"/>
    <dgm:cxn modelId="{F53CE65A-F9FC-482C-A5BF-FD775A0568D9}" type="presParOf" srcId="{8AF87CF3-73A9-471F-ACCA-E0E48A478E88}" destId="{3F47242E-5A68-4969-9809-7C4DACAD5A02}" srcOrd="0" destOrd="0" presId="urn:microsoft.com/office/officeart/2005/8/layout/hList7"/>
    <dgm:cxn modelId="{29F3AE0D-79F9-4780-9C89-206DB4B59928}" type="presParOf" srcId="{3F47242E-5A68-4969-9809-7C4DACAD5A02}" destId="{CFEC9950-9AFD-4091-A0CE-8DA20DA309D3}" srcOrd="0" destOrd="0" presId="urn:microsoft.com/office/officeart/2005/8/layout/hList7"/>
    <dgm:cxn modelId="{E9570924-B3AD-48A9-9C19-D93C6AF8F22F}" type="presParOf" srcId="{3F47242E-5A68-4969-9809-7C4DACAD5A02}" destId="{2DA0C803-4922-4258-A5ED-8DC5A50B2A7A}" srcOrd="1" destOrd="0" presId="urn:microsoft.com/office/officeart/2005/8/layout/hList7"/>
    <dgm:cxn modelId="{598B37AD-8DE8-44BC-B567-09D7903E6D7E}" type="presParOf" srcId="{3F47242E-5A68-4969-9809-7C4DACAD5A02}" destId="{756F67BC-CED9-4F2E-881C-9F0B63CC2EA7}" srcOrd="2" destOrd="0" presId="urn:microsoft.com/office/officeart/2005/8/layout/hList7"/>
    <dgm:cxn modelId="{638C1411-4996-46B9-9C60-7918C7F7AFA1}" type="presParOf" srcId="{3F47242E-5A68-4969-9809-7C4DACAD5A02}" destId="{DB7B06BA-3C28-419B-9530-940C59797093}" srcOrd="3" destOrd="0" presId="urn:microsoft.com/office/officeart/2005/8/layout/hList7"/>
    <dgm:cxn modelId="{B8F89490-89C0-4DD3-9AA3-F1E70594DE8A}" type="presParOf" srcId="{8AF87CF3-73A9-471F-ACCA-E0E48A478E88}" destId="{B5D28974-80A3-4B06-ABC7-194C17FCC65B}" srcOrd="1" destOrd="0" presId="urn:microsoft.com/office/officeart/2005/8/layout/hList7"/>
    <dgm:cxn modelId="{D744DE6F-7935-45CC-B3E3-86B48E97DC6E}" type="presParOf" srcId="{8AF87CF3-73A9-471F-ACCA-E0E48A478E88}" destId="{B40BE34B-EBBA-4221-86EB-CA02D7EFADC8}" srcOrd="2" destOrd="0" presId="urn:microsoft.com/office/officeart/2005/8/layout/hList7"/>
    <dgm:cxn modelId="{6C98B328-362A-4235-B027-2C16DD0C36E9}" type="presParOf" srcId="{B40BE34B-EBBA-4221-86EB-CA02D7EFADC8}" destId="{8BF3FC9C-FBCD-4E86-8F14-B56F143BE2A4}" srcOrd="0" destOrd="0" presId="urn:microsoft.com/office/officeart/2005/8/layout/hList7"/>
    <dgm:cxn modelId="{BB990993-CE5D-445F-8511-14EA078E81B0}" type="presParOf" srcId="{B40BE34B-EBBA-4221-86EB-CA02D7EFADC8}" destId="{AC272758-616B-475C-B000-B83CE1F7C861}" srcOrd="1" destOrd="0" presId="urn:microsoft.com/office/officeart/2005/8/layout/hList7"/>
    <dgm:cxn modelId="{BE3D07B6-221C-4659-940C-B6148C6C6C14}" type="presParOf" srcId="{B40BE34B-EBBA-4221-86EB-CA02D7EFADC8}" destId="{CC59F1DD-46DF-4E58-B356-BEA1571BB0EB}" srcOrd="2" destOrd="0" presId="urn:microsoft.com/office/officeart/2005/8/layout/hList7"/>
    <dgm:cxn modelId="{49D97941-B324-47DC-A12E-F92B4AE6D086}" type="presParOf" srcId="{B40BE34B-EBBA-4221-86EB-CA02D7EFADC8}" destId="{BDBB1696-08C7-48C9-95DB-F09822F4B363}" srcOrd="3" destOrd="0" presId="urn:microsoft.com/office/officeart/2005/8/layout/hList7"/>
    <dgm:cxn modelId="{597168AB-66A5-41DF-9379-5A72E7EC05DE}" type="presParOf" srcId="{8AF87CF3-73A9-471F-ACCA-E0E48A478E88}" destId="{A8527202-7F6C-41EE-9277-EA4BBCA59B87}" srcOrd="3" destOrd="0" presId="urn:microsoft.com/office/officeart/2005/8/layout/hList7"/>
    <dgm:cxn modelId="{9D4910EE-4599-4E48-BB0E-832DFD45F533}" type="presParOf" srcId="{8AF87CF3-73A9-471F-ACCA-E0E48A478E88}" destId="{9FFCFFC9-EF3B-48A7-AA88-2B97BB8769E1}" srcOrd="4" destOrd="0" presId="urn:microsoft.com/office/officeart/2005/8/layout/hList7"/>
    <dgm:cxn modelId="{0A937E75-C799-4625-BCEA-EDE8C135E566}" type="presParOf" srcId="{9FFCFFC9-EF3B-48A7-AA88-2B97BB8769E1}" destId="{EB3E43D4-DBC0-4D3D-80B4-8F37EB5077DF}" srcOrd="0" destOrd="0" presId="urn:microsoft.com/office/officeart/2005/8/layout/hList7"/>
    <dgm:cxn modelId="{B47A576A-D346-4CB5-B7C1-E5D6D95B9198}" type="presParOf" srcId="{9FFCFFC9-EF3B-48A7-AA88-2B97BB8769E1}" destId="{B4AF26A2-FDA3-49C9-9F2E-6ACA1A011AE5}" srcOrd="1" destOrd="0" presId="urn:microsoft.com/office/officeart/2005/8/layout/hList7"/>
    <dgm:cxn modelId="{C8420F94-B495-428A-83C0-622FDAB383C4}" type="presParOf" srcId="{9FFCFFC9-EF3B-48A7-AA88-2B97BB8769E1}" destId="{22C691E5-7B4E-4A0C-B92B-A50529FE49F8}" srcOrd="2" destOrd="0" presId="urn:microsoft.com/office/officeart/2005/8/layout/hList7"/>
    <dgm:cxn modelId="{235FA0C7-C3E1-453A-9D0B-6EA50FD6A539}" type="presParOf" srcId="{9FFCFFC9-EF3B-48A7-AA88-2B97BB8769E1}" destId="{0094410E-5124-4163-9D48-C6C541C9229E}" srcOrd="3" destOrd="0" presId="urn:microsoft.com/office/officeart/2005/8/layout/hList7"/>
    <dgm:cxn modelId="{085860A5-1520-4CAF-8075-B17A5CA5F725}" type="presParOf" srcId="{8AF87CF3-73A9-471F-ACCA-E0E48A478E88}" destId="{B078E337-CC46-48C2-98FF-E90BDE5836CB}" srcOrd="5" destOrd="0" presId="urn:microsoft.com/office/officeart/2005/8/layout/hList7"/>
    <dgm:cxn modelId="{86ADF3EF-C9E6-49CA-8A9D-0AD46A560192}" type="presParOf" srcId="{8AF87CF3-73A9-471F-ACCA-E0E48A478E88}" destId="{6C5A189A-F70E-4A50-BA43-0BDBD39ACDB9}" srcOrd="6" destOrd="0" presId="urn:microsoft.com/office/officeart/2005/8/layout/hList7"/>
    <dgm:cxn modelId="{752765E5-629E-4621-A1FA-7F397D717E2C}" type="presParOf" srcId="{6C5A189A-F70E-4A50-BA43-0BDBD39ACDB9}" destId="{EB99CE36-CAF1-4289-8E90-BFAC18E8CDAA}" srcOrd="0" destOrd="0" presId="urn:microsoft.com/office/officeart/2005/8/layout/hList7"/>
    <dgm:cxn modelId="{8564CEAF-FC35-4036-B2F0-93568FD68D31}" type="presParOf" srcId="{6C5A189A-F70E-4A50-BA43-0BDBD39ACDB9}" destId="{17C7C7B9-99B5-4D59-8CE0-7AFF2E402A08}" srcOrd="1" destOrd="0" presId="urn:microsoft.com/office/officeart/2005/8/layout/hList7"/>
    <dgm:cxn modelId="{DCA5B05B-C375-4F25-9DCE-379F95005244}" type="presParOf" srcId="{6C5A189A-F70E-4A50-BA43-0BDBD39ACDB9}" destId="{4D1F1521-8DC9-410E-B3A7-4D0AACF8E2DD}" srcOrd="2" destOrd="0" presId="urn:microsoft.com/office/officeart/2005/8/layout/hList7"/>
    <dgm:cxn modelId="{04653675-3EB7-40C2-8435-17A8D32C61FD}" type="presParOf" srcId="{6C5A189A-F70E-4A50-BA43-0BDBD39ACDB9}" destId="{6A3CE84B-FF82-42EB-BD43-C54C258BC06D}" srcOrd="3" destOrd="0" presId="urn:microsoft.com/office/officeart/2005/8/layout/hList7"/>
    <dgm:cxn modelId="{13975DE1-AC12-44DD-9BEE-ACF38FDCCA75}" type="presParOf" srcId="{8AF87CF3-73A9-471F-ACCA-E0E48A478E88}" destId="{EFD54B3D-1312-4EE6-9E66-FA2EBE6B1AD9}" srcOrd="7" destOrd="0" presId="urn:microsoft.com/office/officeart/2005/8/layout/hList7"/>
    <dgm:cxn modelId="{5797C91D-93FD-4624-93E6-ECD8E0B1F5FD}" type="presParOf" srcId="{8AF87CF3-73A9-471F-ACCA-E0E48A478E88}" destId="{7B170850-9E90-4571-ACBD-9EBF3A7EA328}" srcOrd="8" destOrd="0" presId="urn:microsoft.com/office/officeart/2005/8/layout/hList7"/>
    <dgm:cxn modelId="{44D19031-9450-4F4F-B018-D546B1EDD0F2}" type="presParOf" srcId="{7B170850-9E90-4571-ACBD-9EBF3A7EA328}" destId="{C67696EF-6795-4A30-A1D1-5EFC51D020BA}" srcOrd="0" destOrd="0" presId="urn:microsoft.com/office/officeart/2005/8/layout/hList7"/>
    <dgm:cxn modelId="{BE2CC3FC-860B-492A-8600-E0176869FDB2}" type="presParOf" srcId="{7B170850-9E90-4571-ACBD-9EBF3A7EA328}" destId="{9A960D36-ED15-485B-B345-11FDE7B5AD87}" srcOrd="1" destOrd="0" presId="urn:microsoft.com/office/officeart/2005/8/layout/hList7"/>
    <dgm:cxn modelId="{62EE6D7A-8C8B-4D0D-A613-CC3DF8A07449}" type="presParOf" srcId="{7B170850-9E90-4571-ACBD-9EBF3A7EA328}" destId="{B75D54C1-6C45-472C-8F7E-D4B5AC9827D5}" srcOrd="2" destOrd="0" presId="urn:microsoft.com/office/officeart/2005/8/layout/hList7"/>
    <dgm:cxn modelId="{8F5DD883-BA96-43F0-945A-E0F83EE23B96}" type="presParOf" srcId="{7B170850-9E90-4571-ACBD-9EBF3A7EA328}" destId="{CC6882C8-C2CF-4A23-B0A2-A9230A151A47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6443C4-E25A-47AD-862D-B9F64972ED23}">
      <dsp:nvSpPr>
        <dsp:cNvPr id="0" name=""/>
        <dsp:cNvSpPr/>
      </dsp:nvSpPr>
      <dsp:spPr>
        <a:xfrm>
          <a:off x="-196591" y="4849302"/>
          <a:ext cx="8686800" cy="0"/>
        </a:xfrm>
        <a:prstGeom prst="line">
          <a:avLst/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7ACF4E-DDCE-4344-8735-616A71B60D08}">
      <dsp:nvSpPr>
        <dsp:cNvPr id="0" name=""/>
        <dsp:cNvSpPr/>
      </dsp:nvSpPr>
      <dsp:spPr>
        <a:xfrm>
          <a:off x="-196591" y="4152101"/>
          <a:ext cx="8686800" cy="0"/>
        </a:xfrm>
        <a:prstGeom prst="line">
          <a:avLst/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529B0D-7F37-4C16-863C-BE9B86825415}">
      <dsp:nvSpPr>
        <dsp:cNvPr id="0" name=""/>
        <dsp:cNvSpPr/>
      </dsp:nvSpPr>
      <dsp:spPr>
        <a:xfrm>
          <a:off x="-196591" y="3454900"/>
          <a:ext cx="8686800" cy="0"/>
        </a:xfrm>
        <a:prstGeom prst="line">
          <a:avLst/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D7AC3C-71FE-4A64-AA83-63E85481B541}">
      <dsp:nvSpPr>
        <dsp:cNvPr id="0" name=""/>
        <dsp:cNvSpPr/>
      </dsp:nvSpPr>
      <dsp:spPr>
        <a:xfrm>
          <a:off x="-196591" y="2757700"/>
          <a:ext cx="8686800" cy="0"/>
        </a:xfrm>
        <a:prstGeom prst="line">
          <a:avLst/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AC5179-A6B7-41F7-9AA2-0D8C69F0CB5B}">
      <dsp:nvSpPr>
        <dsp:cNvPr id="0" name=""/>
        <dsp:cNvSpPr/>
      </dsp:nvSpPr>
      <dsp:spPr>
        <a:xfrm>
          <a:off x="-196591" y="2060499"/>
          <a:ext cx="8686800" cy="0"/>
        </a:xfrm>
        <a:prstGeom prst="line">
          <a:avLst/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F20B48-9CB9-4338-BA2C-2AE8AECE89DF}">
      <dsp:nvSpPr>
        <dsp:cNvPr id="0" name=""/>
        <dsp:cNvSpPr/>
      </dsp:nvSpPr>
      <dsp:spPr>
        <a:xfrm>
          <a:off x="-196591" y="1363299"/>
          <a:ext cx="8686800" cy="0"/>
        </a:xfrm>
        <a:prstGeom prst="line">
          <a:avLst/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AE51FC-2C60-4FB5-8F38-764D31BC4D78}">
      <dsp:nvSpPr>
        <dsp:cNvPr id="0" name=""/>
        <dsp:cNvSpPr/>
      </dsp:nvSpPr>
      <dsp:spPr>
        <a:xfrm>
          <a:off x="-196591" y="666098"/>
          <a:ext cx="8686800" cy="0"/>
        </a:xfrm>
        <a:prstGeom prst="line">
          <a:avLst/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73E418-5A7C-4EA8-BE15-A9E275CC8A51}">
      <dsp:nvSpPr>
        <dsp:cNvPr id="0" name=""/>
        <dsp:cNvSpPr/>
      </dsp:nvSpPr>
      <dsp:spPr>
        <a:xfrm>
          <a:off x="1668793" y="2097"/>
          <a:ext cx="7214597" cy="66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UTM Futura Extra" panose="02040603050506020204" pitchFamily="18" charset="0"/>
            </a:rPr>
            <a:t>Triển khai thực hiện có hiệu quả Phong trào thi đua “Đổi mới, sáng tạo trong dạy và học”</a:t>
          </a:r>
          <a:endParaRPr lang="en-US" sz="1600" kern="1200">
            <a:latin typeface="UTM Futura Extra" panose="02040603050506020204" pitchFamily="18" charset="0"/>
          </a:endParaRPr>
        </a:p>
      </dsp:txBody>
      <dsp:txXfrm>
        <a:off x="1668793" y="2097"/>
        <a:ext cx="7214597" cy="664000"/>
      </dsp:txXfrm>
    </dsp:sp>
    <dsp:sp modelId="{A8438084-368B-46A7-982A-772A65814677}">
      <dsp:nvSpPr>
        <dsp:cNvPr id="0" name=""/>
        <dsp:cNvSpPr/>
      </dsp:nvSpPr>
      <dsp:spPr>
        <a:xfrm>
          <a:off x="324618" y="2097"/>
          <a:ext cx="1216148" cy="664000"/>
        </a:xfrm>
        <a:prstGeom prst="round2SameRect">
          <a:avLst>
            <a:gd name="adj1" fmla="val 16670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UTM Futura Extra" panose="02040603050506020204" pitchFamily="18" charset="0"/>
            </a:rPr>
            <a:t>1</a:t>
          </a:r>
          <a:endParaRPr lang="en-US" sz="3200" kern="1200">
            <a:latin typeface="UTM Futura Extra" panose="02040603050506020204" pitchFamily="18" charset="0"/>
          </a:endParaRPr>
        </a:p>
      </dsp:txBody>
      <dsp:txXfrm>
        <a:off x="357038" y="34517"/>
        <a:ext cx="1151308" cy="631580"/>
      </dsp:txXfrm>
    </dsp:sp>
    <dsp:sp modelId="{5BDC41FC-3B24-4774-9DC4-644FB685A101}">
      <dsp:nvSpPr>
        <dsp:cNvPr id="0" name=""/>
        <dsp:cNvSpPr/>
      </dsp:nvSpPr>
      <dsp:spPr>
        <a:xfrm>
          <a:off x="1668793" y="699298"/>
          <a:ext cx="7214597" cy="66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UTM Futura Extra" panose="02040603050506020204" pitchFamily="18" charset="0"/>
            </a:rPr>
            <a:t>Quán triệt đầy đủ nội dung phương hướng, nhiệm vụ của năm học</a:t>
          </a:r>
        </a:p>
      </dsp:txBody>
      <dsp:txXfrm>
        <a:off x="1668793" y="699298"/>
        <a:ext cx="7214597" cy="664000"/>
      </dsp:txXfrm>
    </dsp:sp>
    <dsp:sp modelId="{6759DE21-E062-42D7-B137-FBD2D4B5CEBC}">
      <dsp:nvSpPr>
        <dsp:cNvPr id="0" name=""/>
        <dsp:cNvSpPr/>
      </dsp:nvSpPr>
      <dsp:spPr>
        <a:xfrm>
          <a:off x="324618" y="699298"/>
          <a:ext cx="1216148" cy="664000"/>
        </a:xfrm>
        <a:prstGeom prst="round2SameRect">
          <a:avLst>
            <a:gd name="adj1" fmla="val 16670"/>
            <a:gd name="adj2" fmla="val 0"/>
          </a:avLst>
        </a:prstGeom>
        <a:solidFill>
          <a:schemeClr val="accent5">
            <a:hueOff val="667075"/>
            <a:satOff val="8491"/>
            <a:lumOff val="-5261"/>
            <a:alphaOff val="0"/>
          </a:schemeClr>
        </a:solidFill>
        <a:ln w="25400" cap="flat" cmpd="sng" algn="ctr">
          <a:solidFill>
            <a:schemeClr val="accent5">
              <a:hueOff val="667075"/>
              <a:satOff val="8491"/>
              <a:lumOff val="-52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UTM Futura Extra" panose="02040603050506020204" pitchFamily="18" charset="0"/>
            </a:rPr>
            <a:t>2</a:t>
          </a:r>
        </a:p>
      </dsp:txBody>
      <dsp:txXfrm>
        <a:off x="357038" y="731718"/>
        <a:ext cx="1151308" cy="631580"/>
      </dsp:txXfrm>
    </dsp:sp>
    <dsp:sp modelId="{F567F8D6-5392-432E-AA6F-82BC527095EF}">
      <dsp:nvSpPr>
        <dsp:cNvPr id="0" name=""/>
        <dsp:cNvSpPr/>
      </dsp:nvSpPr>
      <dsp:spPr>
        <a:xfrm>
          <a:off x="1668793" y="1396499"/>
          <a:ext cx="7214597" cy="66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UTM Futura Extra" panose="02040603050506020204" pitchFamily="18" charset="0"/>
            </a:rPr>
            <a:t>Tiếp tục quán triệt và thực hiện tốt nội dung Chỉ thị số 05-CT/TW của Bộ Chính trị</a:t>
          </a:r>
        </a:p>
      </dsp:txBody>
      <dsp:txXfrm>
        <a:off x="1668793" y="1396499"/>
        <a:ext cx="7214597" cy="664000"/>
      </dsp:txXfrm>
    </dsp:sp>
    <dsp:sp modelId="{7D27CD7D-CA3B-4331-83C4-435C863F4CA5}">
      <dsp:nvSpPr>
        <dsp:cNvPr id="0" name=""/>
        <dsp:cNvSpPr/>
      </dsp:nvSpPr>
      <dsp:spPr>
        <a:xfrm>
          <a:off x="324618" y="1396499"/>
          <a:ext cx="1216148" cy="664000"/>
        </a:xfrm>
        <a:prstGeom prst="round2SameRect">
          <a:avLst>
            <a:gd name="adj1" fmla="val 16670"/>
            <a:gd name="adj2" fmla="val 0"/>
          </a:avLst>
        </a:prstGeom>
        <a:solidFill>
          <a:schemeClr val="accent5">
            <a:hueOff val="1334151"/>
            <a:satOff val="16981"/>
            <a:lumOff val="-10522"/>
            <a:alphaOff val="0"/>
          </a:schemeClr>
        </a:solidFill>
        <a:ln w="25400" cap="flat" cmpd="sng" algn="ctr">
          <a:solidFill>
            <a:schemeClr val="accent5">
              <a:hueOff val="1334151"/>
              <a:satOff val="16981"/>
              <a:lumOff val="-105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UTM Futura Extra" panose="02040603050506020204" pitchFamily="18" charset="0"/>
            </a:rPr>
            <a:t>3</a:t>
          </a:r>
        </a:p>
      </dsp:txBody>
      <dsp:txXfrm>
        <a:off x="357038" y="1428919"/>
        <a:ext cx="1151308" cy="631580"/>
      </dsp:txXfrm>
    </dsp:sp>
    <dsp:sp modelId="{059ED91B-6EF6-41E8-9815-E3DA436CF178}">
      <dsp:nvSpPr>
        <dsp:cNvPr id="0" name=""/>
        <dsp:cNvSpPr/>
      </dsp:nvSpPr>
      <dsp:spPr>
        <a:xfrm>
          <a:off x="1668793" y="2093699"/>
          <a:ext cx="7214597" cy="66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UTM Futura Extra" panose="02040603050506020204" pitchFamily="18" charset="0"/>
            </a:rPr>
            <a:t>Tiếp tục đẩy mạnh thực hiện nội dung “Mỗi thầy cô giáo là một tấm gương đạo đức, tự học và sáng tạo” </a:t>
          </a:r>
        </a:p>
      </dsp:txBody>
      <dsp:txXfrm>
        <a:off x="1668793" y="2093699"/>
        <a:ext cx="7214597" cy="664000"/>
      </dsp:txXfrm>
    </dsp:sp>
    <dsp:sp modelId="{A4BEB75F-EF0A-45F5-8472-87948530D61E}">
      <dsp:nvSpPr>
        <dsp:cNvPr id="0" name=""/>
        <dsp:cNvSpPr/>
      </dsp:nvSpPr>
      <dsp:spPr>
        <a:xfrm>
          <a:off x="324618" y="2093699"/>
          <a:ext cx="1216148" cy="664000"/>
        </a:xfrm>
        <a:prstGeom prst="round2SameRect">
          <a:avLst>
            <a:gd name="adj1" fmla="val 16670"/>
            <a:gd name="adj2" fmla="val 0"/>
          </a:avLst>
        </a:prstGeom>
        <a:solidFill>
          <a:schemeClr val="accent5">
            <a:hueOff val="2001226"/>
            <a:satOff val="25472"/>
            <a:lumOff val="-15783"/>
            <a:alphaOff val="0"/>
          </a:schemeClr>
        </a:solidFill>
        <a:ln w="25400" cap="flat" cmpd="sng" algn="ctr">
          <a:solidFill>
            <a:schemeClr val="accent5">
              <a:hueOff val="2001226"/>
              <a:satOff val="25472"/>
              <a:lumOff val="-157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UTM Futura Extra" panose="02040603050506020204" pitchFamily="18" charset="0"/>
            </a:rPr>
            <a:t>4</a:t>
          </a:r>
        </a:p>
      </dsp:txBody>
      <dsp:txXfrm>
        <a:off x="357038" y="2126119"/>
        <a:ext cx="1151308" cy="631580"/>
      </dsp:txXfrm>
    </dsp:sp>
    <dsp:sp modelId="{C85F1FBB-C870-44E4-898D-BE80F02689E4}">
      <dsp:nvSpPr>
        <dsp:cNvPr id="0" name=""/>
        <dsp:cNvSpPr/>
      </dsp:nvSpPr>
      <dsp:spPr>
        <a:xfrm>
          <a:off x="1668793" y="2790900"/>
          <a:ext cx="7214597" cy="66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UTM Futura Extra" panose="02040603050506020204" pitchFamily="18" charset="0"/>
            </a:rPr>
            <a:t>Đẩy mạnh việc xây dựng xã hội học tập, học tập suốt đời</a:t>
          </a:r>
        </a:p>
      </dsp:txBody>
      <dsp:txXfrm>
        <a:off x="1668793" y="2790900"/>
        <a:ext cx="7214597" cy="664000"/>
      </dsp:txXfrm>
    </dsp:sp>
    <dsp:sp modelId="{D935C27F-497C-4C6B-958D-30A6D7306B02}">
      <dsp:nvSpPr>
        <dsp:cNvPr id="0" name=""/>
        <dsp:cNvSpPr/>
      </dsp:nvSpPr>
      <dsp:spPr>
        <a:xfrm>
          <a:off x="324618" y="2790900"/>
          <a:ext cx="1216148" cy="664000"/>
        </a:xfrm>
        <a:prstGeom prst="round2SameRect">
          <a:avLst>
            <a:gd name="adj1" fmla="val 16670"/>
            <a:gd name="adj2" fmla="val 0"/>
          </a:avLst>
        </a:prstGeom>
        <a:solidFill>
          <a:schemeClr val="accent5">
            <a:hueOff val="2668301"/>
            <a:satOff val="33963"/>
            <a:lumOff val="-21045"/>
            <a:alphaOff val="0"/>
          </a:schemeClr>
        </a:solidFill>
        <a:ln w="25400" cap="flat" cmpd="sng" algn="ctr">
          <a:solidFill>
            <a:schemeClr val="accent5">
              <a:hueOff val="2668301"/>
              <a:satOff val="33963"/>
              <a:lumOff val="-210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UTM Futura Extra" panose="02040603050506020204" pitchFamily="18" charset="0"/>
            </a:rPr>
            <a:t>5</a:t>
          </a:r>
        </a:p>
      </dsp:txBody>
      <dsp:txXfrm>
        <a:off x="357038" y="2823320"/>
        <a:ext cx="1151308" cy="631580"/>
      </dsp:txXfrm>
    </dsp:sp>
    <dsp:sp modelId="{E04456D4-1E19-4BF0-855C-8AE7C167E55F}">
      <dsp:nvSpPr>
        <dsp:cNvPr id="0" name=""/>
        <dsp:cNvSpPr/>
      </dsp:nvSpPr>
      <dsp:spPr>
        <a:xfrm>
          <a:off x="1668793" y="3488100"/>
          <a:ext cx="7214597" cy="66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UTM Futura Extra" panose="02040603050506020204" pitchFamily="18" charset="0"/>
            </a:rPr>
            <a:t>Tổ chức, vận động đội ngũ cán bộ quản lý, nhà giáo, người lao động, học sinh sinh viên tham gia các hoạt động</a:t>
          </a:r>
        </a:p>
      </dsp:txBody>
      <dsp:txXfrm>
        <a:off x="1668793" y="3488100"/>
        <a:ext cx="7214597" cy="664000"/>
      </dsp:txXfrm>
    </dsp:sp>
    <dsp:sp modelId="{AE357938-8430-46EF-8571-AA19345ED25F}">
      <dsp:nvSpPr>
        <dsp:cNvPr id="0" name=""/>
        <dsp:cNvSpPr/>
      </dsp:nvSpPr>
      <dsp:spPr>
        <a:xfrm>
          <a:off x="324618" y="3488100"/>
          <a:ext cx="1216148" cy="664000"/>
        </a:xfrm>
        <a:prstGeom prst="round2SameRect">
          <a:avLst>
            <a:gd name="adj1" fmla="val 16670"/>
            <a:gd name="adj2" fmla="val 0"/>
          </a:avLst>
        </a:prstGeom>
        <a:solidFill>
          <a:schemeClr val="accent5">
            <a:hueOff val="3335377"/>
            <a:satOff val="42453"/>
            <a:lumOff val="-26306"/>
            <a:alphaOff val="0"/>
          </a:schemeClr>
        </a:solidFill>
        <a:ln w="25400" cap="flat" cmpd="sng" algn="ctr">
          <a:solidFill>
            <a:schemeClr val="accent5">
              <a:hueOff val="3335377"/>
              <a:satOff val="42453"/>
              <a:lumOff val="-263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UTM Futura Extra" panose="02040603050506020204" pitchFamily="18" charset="0"/>
            </a:rPr>
            <a:t>6</a:t>
          </a:r>
        </a:p>
      </dsp:txBody>
      <dsp:txXfrm>
        <a:off x="357038" y="3520520"/>
        <a:ext cx="1151308" cy="631580"/>
      </dsp:txXfrm>
    </dsp:sp>
    <dsp:sp modelId="{DE065357-4338-4C05-BBCF-020D78B5B730}">
      <dsp:nvSpPr>
        <dsp:cNvPr id="0" name=""/>
        <dsp:cNvSpPr/>
      </dsp:nvSpPr>
      <dsp:spPr>
        <a:xfrm>
          <a:off x="1668793" y="4185301"/>
          <a:ext cx="7214597" cy="66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UTM Futura Extra" panose="02040603050506020204" pitchFamily="18" charset="0"/>
            </a:rPr>
            <a:t>Thực hiện tốt vai trò khối trưởng các trường Cao đẳng – Trung cấp </a:t>
          </a:r>
        </a:p>
      </dsp:txBody>
      <dsp:txXfrm>
        <a:off x="1668793" y="4185301"/>
        <a:ext cx="7214597" cy="664000"/>
      </dsp:txXfrm>
    </dsp:sp>
    <dsp:sp modelId="{8AD0A129-D569-4801-B20C-9C9632674D39}">
      <dsp:nvSpPr>
        <dsp:cNvPr id="0" name=""/>
        <dsp:cNvSpPr/>
      </dsp:nvSpPr>
      <dsp:spPr>
        <a:xfrm>
          <a:off x="324618" y="4185301"/>
          <a:ext cx="1216148" cy="664000"/>
        </a:xfrm>
        <a:prstGeom prst="round2SameRect">
          <a:avLst>
            <a:gd name="adj1" fmla="val 16670"/>
            <a:gd name="adj2" fmla="val 0"/>
          </a:avLst>
        </a:prstGeom>
        <a:solidFill>
          <a:schemeClr val="accent5">
            <a:hueOff val="4002452"/>
            <a:satOff val="50944"/>
            <a:lumOff val="-31567"/>
            <a:alphaOff val="0"/>
          </a:schemeClr>
        </a:solidFill>
        <a:ln w="25400" cap="flat" cmpd="sng" algn="ctr">
          <a:solidFill>
            <a:schemeClr val="accent5">
              <a:hueOff val="4002452"/>
              <a:satOff val="50944"/>
              <a:lumOff val="-315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UTM Futura Extra" panose="02040603050506020204" pitchFamily="18" charset="0"/>
            </a:rPr>
            <a:t>7</a:t>
          </a:r>
        </a:p>
      </dsp:txBody>
      <dsp:txXfrm>
        <a:off x="357038" y="4217721"/>
        <a:ext cx="1151308" cy="631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5313D9-5C94-4167-A476-67FA8B32BF32}">
      <dsp:nvSpPr>
        <dsp:cNvPr id="0" name=""/>
        <dsp:cNvSpPr/>
      </dsp:nvSpPr>
      <dsp:spPr>
        <a:xfrm>
          <a:off x="2" y="0"/>
          <a:ext cx="8877295" cy="59229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DB3085-C8FB-4CBD-89B4-860BE93F1929}">
      <dsp:nvSpPr>
        <dsp:cNvPr id="0" name=""/>
        <dsp:cNvSpPr/>
      </dsp:nvSpPr>
      <dsp:spPr>
        <a:xfrm>
          <a:off x="1674" y="960444"/>
          <a:ext cx="1499050" cy="40020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rgbClr val="C00000"/>
              </a:solidFill>
              <a:effectLst/>
              <a:latin typeface="UTM American Sans" pitchFamily="18" charset="0"/>
              <a:cs typeface="Times New Roman" pitchFamily="18" charset="0"/>
            </a:rPr>
            <a:t>ĐẢNG BỘ</a:t>
          </a:r>
          <a:r>
            <a:rPr lang="en-US" sz="2000" b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  <a:cs typeface="Times New Roman" pitchFamily="18" charset="0"/>
            </a:rPr>
            <a:t>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được công nhận </a:t>
          </a:r>
          <a:r>
            <a:rPr lang="en-US" sz="2000" b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“Hoàn thành tốt nhiệm vụ”</a:t>
          </a:r>
          <a:endParaRPr lang="vi-VN" sz="2000" b="1" kern="120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74852" y="1033622"/>
        <a:ext cx="1352694" cy="3855719"/>
      </dsp:txXfrm>
    </dsp:sp>
    <dsp:sp modelId="{D695698D-ABA8-4660-8934-5E0D21E65F25}">
      <dsp:nvSpPr>
        <dsp:cNvPr id="0" name=""/>
        <dsp:cNvSpPr/>
      </dsp:nvSpPr>
      <dsp:spPr>
        <a:xfrm>
          <a:off x="1715938" y="960444"/>
          <a:ext cx="1456438" cy="40020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</a:rPr>
            <a:t>CHÍNH QUYỀN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đạt danh hiệu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“Tập thể lao động xuất sắc”</a:t>
          </a:r>
          <a:endParaRPr lang="vi-VN" sz="2000" b="1" kern="120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787035" y="1031541"/>
        <a:ext cx="1314244" cy="3859881"/>
      </dsp:txXfrm>
    </dsp:sp>
    <dsp:sp modelId="{421081A5-47C7-43ED-883F-3DE2035C0B88}">
      <dsp:nvSpPr>
        <dsp:cNvPr id="0" name=""/>
        <dsp:cNvSpPr/>
      </dsp:nvSpPr>
      <dsp:spPr>
        <a:xfrm>
          <a:off x="3387590" y="949320"/>
          <a:ext cx="1490437" cy="40243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b="1" kern="120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  <a:cs typeface="Times New Roman" pitchFamily="18" charset="0"/>
            </a:rPr>
            <a:t>CÔNG ĐOÀN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 đạt danh hiệu </a:t>
          </a:r>
          <a:endParaRPr lang="en-US" sz="2000" b="1" kern="120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“Công đoàn Cơ sở Vững mạnh”</a:t>
          </a:r>
          <a:endParaRPr lang="vi-VN" sz="2000" b="1" kern="1200" smtClean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3460347" y="1022077"/>
        <a:ext cx="1344923" cy="3878808"/>
      </dsp:txXfrm>
    </dsp:sp>
    <dsp:sp modelId="{A398B558-CCA0-4D1B-B4B0-500BA4CED926}">
      <dsp:nvSpPr>
        <dsp:cNvPr id="0" name=""/>
        <dsp:cNvSpPr/>
      </dsp:nvSpPr>
      <dsp:spPr>
        <a:xfrm>
          <a:off x="5093242" y="1025525"/>
          <a:ext cx="1844016" cy="38719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  <a:cs typeface="Times New Roman" pitchFamily="18" charset="0"/>
            </a:rPr>
            <a:t>ĐOÀN THANH NIÊN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 </a:t>
          </a:r>
          <a:r>
            <a:rPr lang="vi-VN" sz="20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đạt danh hiệu</a:t>
          </a:r>
          <a:endParaRPr lang="en-US" sz="2000" b="1" kern="120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“Xuất sắc cấp Thành’’</a:t>
          </a:r>
          <a:endParaRPr lang="vi-VN" sz="2000" b="1" kern="120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</dsp:txBody>
      <dsp:txXfrm>
        <a:off x="5183259" y="1115542"/>
        <a:ext cx="1663982" cy="3691878"/>
      </dsp:txXfrm>
    </dsp:sp>
    <dsp:sp modelId="{71C94742-5DCC-49AA-911D-30D1017DBF04}">
      <dsp:nvSpPr>
        <dsp:cNvPr id="0" name=""/>
        <dsp:cNvSpPr/>
      </dsp:nvSpPr>
      <dsp:spPr>
        <a:xfrm>
          <a:off x="7152472" y="1025525"/>
          <a:ext cx="1723152" cy="38719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  <a:cs typeface="Times New Roman" pitchFamily="18" charset="0"/>
            </a:rPr>
            <a:t>HỘI SINH VIÊN </a:t>
          </a:r>
          <a:endParaRPr lang="vi-VN" sz="2000" b="1" kern="1200" smtClean="0">
            <a:solidFill>
              <a:schemeClr val="accent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đạt danh hiệu </a:t>
          </a:r>
          <a:endParaRPr lang="en-US" sz="2000" b="1" kern="120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“Xuất sắc cấp Thành’’</a:t>
          </a:r>
          <a:endParaRPr lang="vi-VN" sz="2000" b="1" kern="120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</dsp:txBody>
      <dsp:txXfrm>
        <a:off x="7236589" y="1109642"/>
        <a:ext cx="1554918" cy="37036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EC9950-9AFD-4091-A0CE-8DA20DA309D3}">
      <dsp:nvSpPr>
        <dsp:cNvPr id="0" name=""/>
        <dsp:cNvSpPr/>
      </dsp:nvSpPr>
      <dsp:spPr>
        <a:xfrm>
          <a:off x="0" y="0"/>
          <a:ext cx="1763613" cy="47243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ln>
                <a:solidFill>
                  <a:schemeClr val="bg1"/>
                </a:solidFill>
              </a:ln>
              <a:solidFill>
                <a:srgbClr val="C00000"/>
              </a:solidFill>
              <a:effectLst/>
              <a:latin typeface="UTM Futura Extra" panose="02040603050506020204" pitchFamily="18" charset="0"/>
              <a:cs typeface="Times New Roman" pitchFamily="18" charset="0"/>
            </a:rPr>
            <a:t>ĐẢNG BỘ</a:t>
          </a:r>
          <a:r>
            <a:rPr lang="en-US" sz="1800" b="1" kern="1200" smtClean="0">
              <a:ln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utura Extra" panose="02040603050506020204" pitchFamily="18" charset="0"/>
              <a:cs typeface="Times New Roman" pitchFamily="18" charset="0"/>
            </a:rPr>
            <a:t>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được công nhận </a:t>
          </a:r>
          <a:r>
            <a:rPr lang="en-US" sz="1800" b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“Hoàn thành tốt nhiệm vụ”</a:t>
          </a:r>
          <a:endParaRPr lang="vi-VN" sz="1800" b="1" kern="120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0" y="1889760"/>
        <a:ext cx="1763613" cy="1889760"/>
      </dsp:txXfrm>
    </dsp:sp>
    <dsp:sp modelId="{DB7B06BA-3C28-419B-9530-940C59797093}">
      <dsp:nvSpPr>
        <dsp:cNvPr id="0" name=""/>
        <dsp:cNvSpPr/>
      </dsp:nvSpPr>
      <dsp:spPr>
        <a:xfrm>
          <a:off x="95194" y="283463"/>
          <a:ext cx="1573225" cy="157322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F3FC9C-FBCD-4E86-8F14-B56F143BE2A4}">
      <dsp:nvSpPr>
        <dsp:cNvPr id="0" name=""/>
        <dsp:cNvSpPr/>
      </dsp:nvSpPr>
      <dsp:spPr>
        <a:xfrm>
          <a:off x="1816521" y="0"/>
          <a:ext cx="1763613" cy="47243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ln>
                <a:solidFill>
                  <a:schemeClr val="bg1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utura Extra" panose="02040603050506020204" pitchFamily="18" charset="0"/>
            </a:rPr>
            <a:t>CHÍNH QUYỀN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đạt danh hiệu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“Tập thể lao động xuất sắc”</a:t>
          </a:r>
          <a:endParaRPr lang="vi-VN" sz="1800" b="1" kern="120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16521" y="1889760"/>
        <a:ext cx="1763613" cy="1889760"/>
      </dsp:txXfrm>
    </dsp:sp>
    <dsp:sp modelId="{BDBB1696-08C7-48C9-95DB-F09822F4B363}">
      <dsp:nvSpPr>
        <dsp:cNvPr id="0" name=""/>
        <dsp:cNvSpPr/>
      </dsp:nvSpPr>
      <dsp:spPr>
        <a:xfrm>
          <a:off x="1911715" y="283463"/>
          <a:ext cx="1573225" cy="157322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3E43D4-DBC0-4D3D-80B4-8F37EB5077DF}">
      <dsp:nvSpPr>
        <dsp:cNvPr id="0" name=""/>
        <dsp:cNvSpPr/>
      </dsp:nvSpPr>
      <dsp:spPr>
        <a:xfrm>
          <a:off x="3633043" y="0"/>
          <a:ext cx="1763613" cy="47243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800" b="1" kern="1200" smtClean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  <a:cs typeface="Times New Roman" pitchFamily="18" charset="0"/>
            </a:rPr>
            <a:t>CÔNG ĐOÀN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8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 đạt danh hiệu </a:t>
          </a:r>
          <a:endParaRPr lang="en-US" sz="1800" b="1" kern="120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“Công đoàn Cơ sở Vững mạnh”</a:t>
          </a:r>
          <a:endParaRPr lang="vi-VN" sz="1800" b="1" kern="1200" smtClean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3633043" y="1889760"/>
        <a:ext cx="1763613" cy="1889760"/>
      </dsp:txXfrm>
    </dsp:sp>
    <dsp:sp modelId="{0094410E-5124-4163-9D48-C6C541C9229E}">
      <dsp:nvSpPr>
        <dsp:cNvPr id="0" name=""/>
        <dsp:cNvSpPr/>
      </dsp:nvSpPr>
      <dsp:spPr>
        <a:xfrm>
          <a:off x="3728237" y="283463"/>
          <a:ext cx="1573225" cy="157322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9CE36-CAF1-4289-8E90-BFAC18E8CDAA}">
      <dsp:nvSpPr>
        <dsp:cNvPr id="0" name=""/>
        <dsp:cNvSpPr/>
      </dsp:nvSpPr>
      <dsp:spPr>
        <a:xfrm>
          <a:off x="5437766" y="0"/>
          <a:ext cx="1763613" cy="47243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ln>
                <a:solidFill>
                  <a:schemeClr val="bg1"/>
                </a:solidFill>
              </a:ln>
              <a:solidFill>
                <a:schemeClr val="accent5">
                  <a:lumMod val="50000"/>
                </a:schemeClr>
              </a:solidFill>
              <a:effectLst/>
              <a:latin typeface="UTM Futura Extra" panose="02040603050506020204" pitchFamily="18" charset="0"/>
              <a:cs typeface="Times New Roman" pitchFamily="18" charset="0"/>
            </a:rPr>
            <a:t>ĐOÀN THANH NIÊN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 </a:t>
          </a:r>
          <a:r>
            <a:rPr lang="vi-VN" sz="18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đạt danh hiệu</a:t>
          </a:r>
          <a:endParaRPr lang="en-US" sz="1800" b="1" kern="120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“Xuất sắc cấp Thành’’</a:t>
          </a:r>
          <a:endParaRPr lang="vi-VN" sz="1800" b="1" kern="120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</dsp:txBody>
      <dsp:txXfrm>
        <a:off x="5437766" y="1889760"/>
        <a:ext cx="1763613" cy="1889760"/>
      </dsp:txXfrm>
    </dsp:sp>
    <dsp:sp modelId="{6A3CE84B-FF82-42EB-BD43-C54C258BC06D}">
      <dsp:nvSpPr>
        <dsp:cNvPr id="0" name=""/>
        <dsp:cNvSpPr/>
      </dsp:nvSpPr>
      <dsp:spPr>
        <a:xfrm>
          <a:off x="5544759" y="283463"/>
          <a:ext cx="1573225" cy="157322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7696EF-6795-4A30-A1D1-5EFC51D020BA}">
      <dsp:nvSpPr>
        <dsp:cNvPr id="0" name=""/>
        <dsp:cNvSpPr/>
      </dsp:nvSpPr>
      <dsp:spPr>
        <a:xfrm>
          <a:off x="7266086" y="0"/>
          <a:ext cx="1763613" cy="47243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ln>
                <a:solidFill>
                  <a:schemeClr val="bg1"/>
                </a:solidFill>
              </a:ln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utura Extra" panose="02040603050506020204" pitchFamily="18" charset="0"/>
              <a:cs typeface="Times New Roman" pitchFamily="18" charset="0"/>
            </a:rPr>
            <a:t>HỘI SINH VIÊN </a:t>
          </a:r>
          <a:endParaRPr lang="vi-VN" sz="1800" b="1" kern="1200" smtClean="0">
            <a:ln>
              <a:solidFill>
                <a:schemeClr val="bg1"/>
              </a:solidFill>
            </a:ln>
            <a:solidFill>
              <a:schemeClr val="accent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8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đạt danh hiệu </a:t>
          </a:r>
          <a:endParaRPr lang="en-US" sz="1800" b="1" kern="120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“Xuất sắc cấp Thành’’</a:t>
          </a:r>
          <a:endParaRPr lang="vi-VN" sz="1800" b="1" kern="120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</dsp:txBody>
      <dsp:txXfrm>
        <a:off x="7266086" y="1889760"/>
        <a:ext cx="1763613" cy="1889760"/>
      </dsp:txXfrm>
    </dsp:sp>
    <dsp:sp modelId="{CC6882C8-C2CF-4A23-B0A2-A9230A151A47}">
      <dsp:nvSpPr>
        <dsp:cNvPr id="0" name=""/>
        <dsp:cNvSpPr/>
      </dsp:nvSpPr>
      <dsp:spPr>
        <a:xfrm>
          <a:off x="7361280" y="283463"/>
          <a:ext cx="1573225" cy="157322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B59FEC-448E-4AF5-9433-8968FF5CBF30}">
      <dsp:nvSpPr>
        <dsp:cNvPr id="0" name=""/>
        <dsp:cNvSpPr/>
      </dsp:nvSpPr>
      <dsp:spPr>
        <a:xfrm>
          <a:off x="359028" y="4015739"/>
          <a:ext cx="8307324" cy="70866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07" name="Group 3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3101" name="Picture 29" descr="f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04" name="Picture 32" descr="f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46" b="12872"/>
            <a:stretch>
              <a:fillRect/>
            </a:stretch>
          </p:blipFill>
          <p:spPr bwMode="auto">
            <a:xfrm>
              <a:off x="0" y="0"/>
              <a:ext cx="225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102" name="Picture 30" descr="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3963"/>
            <a:ext cx="91440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7013" cy="233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white"/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5991225" y="6467475"/>
            <a:ext cx="22860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3810000" y="6477000"/>
            <a:ext cx="16764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4EC4EF78-9F48-4078-8256-3879072D022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092" name="Picture 20" descr="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1662113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3563" cy="150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0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52400"/>
            <a:ext cx="176212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0"/>
            <a:ext cx="1047750" cy="161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8153400" cy="129857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505200"/>
            <a:ext cx="8153400" cy="762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400" b="1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pic>
        <p:nvPicPr>
          <p:cNvPr id="3108" name="Picture 36" descr="i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057400"/>
            <a:ext cx="36195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5D8505-B10C-4821-87D1-D56678D3E9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708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3D74D-39C5-47FA-A57D-28314CFC667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386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429043-4280-4770-8D55-EE7F26DA52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121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4900BA-6FD6-41C6-86F6-B8A4118E9D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299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A09E79-0328-4AB8-BD7F-1F4EA140CA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566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08FFA-51A8-431E-A962-670901039B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41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B6D5F-88A9-4EE3-8CA2-5E28583748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290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45B7A-3F44-47FA-8BC4-3D0EBFDBA57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440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3C47C-46F6-48F4-AA6A-1D9790ED1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500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1261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1261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8CF2E7-A25D-4EC9-93AD-54D5F25221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011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410200" y="64611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14800" y="6477000"/>
            <a:ext cx="914400" cy="244475"/>
          </a:xfrm>
        </p:spPr>
        <p:txBody>
          <a:bodyPr/>
          <a:lstStyle>
            <a:lvl1pPr>
              <a:defRPr/>
            </a:lvl1pPr>
          </a:lstStyle>
          <a:p>
            <a:fld id="{078C310F-12B0-4572-BE1B-FD484E012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855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410200" y="64611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14800" y="6477000"/>
            <a:ext cx="914400" cy="244475"/>
          </a:xfrm>
        </p:spPr>
        <p:txBody>
          <a:bodyPr/>
          <a:lstStyle>
            <a:lvl1pPr>
              <a:defRPr/>
            </a:lvl1pPr>
          </a:lstStyle>
          <a:p>
            <a:fld id="{C1745A9B-7CCD-4A87-A0B0-4AC49B51DD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834885"/>
      </p:ext>
    </p:extLst>
  </p:cSld>
  <p:clrMapOvr>
    <a:masterClrMapping/>
  </p:clrMapOvr>
  <p:hf sldNum="0"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/>
            </a:gs>
            <a:gs pos="100000">
              <a:schemeClr val="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0" name="Group 2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045" name="Picture 21" descr="f"/>
            <p:cNvPicPr>
              <a:picLocks noChangeAspect="1" noChangeArrowheads="1"/>
            </p:cNvPicPr>
            <p:nvPr userDrawn="1"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892"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9" name="Picture 25" descr="f"/>
            <p:cNvPicPr>
              <a:picLocks noChangeAspect="1" noChangeArrowheads="1"/>
            </p:cNvPicPr>
            <p:nvPr userDrawn="1"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46" b="12872"/>
            <a:stretch>
              <a:fillRect/>
            </a:stretch>
          </p:blipFill>
          <p:spPr bwMode="auto">
            <a:xfrm>
              <a:off x="0" y="96"/>
              <a:ext cx="2256" cy="42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40" name="Picture 16" descr="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0" y="6040438"/>
            <a:ext cx="3111500" cy="96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4_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770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410200" y="6461125"/>
            <a:ext cx="289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14800" y="6477000"/>
            <a:ext cx="9144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fld id="{C1745A9B-7CCD-4A87-A0B0-4AC49B51DD2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38" name="Picture 14" descr="d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0"/>
            <a:ext cx="1047750" cy="161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047" name="Picture 23" descr="i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692275"/>
            <a:ext cx="36195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iming>
    <p:tnLst>
      <p:par>
        <p:cTn id="1" dur="indefinite" restart="never" nodeType="tmRoot"/>
      </p:par>
    </p:tnLst>
  </p:timing>
  <p:hf sldNum="0"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diagramLayout" Target="../diagrams/layout2.xml"/><Relationship Id="rId7" Type="http://schemas.openxmlformats.org/officeDocument/2006/relationships/image" Target="../media/image1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11" Type="http://schemas.openxmlformats.org/officeDocument/2006/relationships/image" Target="../media/image16.png"/><Relationship Id="rId5" Type="http://schemas.openxmlformats.org/officeDocument/2006/relationships/diagramColors" Target="../diagrams/colors2.xml"/><Relationship Id="rId10" Type="http://schemas.openxmlformats.org/officeDocument/2006/relationships/image" Target="../media/image15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diagramLayout" Target="../diagrams/layout3.xml"/><Relationship Id="rId7" Type="http://schemas.openxmlformats.org/officeDocument/2006/relationships/image" Target="../media/image1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11" Type="http://schemas.openxmlformats.org/officeDocument/2006/relationships/image" Target="../media/image16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15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69280" y="2874340"/>
            <a:ext cx="8534400" cy="914400"/>
          </a:xfrm>
        </p:spPr>
        <p:txBody>
          <a:bodyPr/>
          <a:lstStyle/>
          <a:p>
            <a:r>
              <a:rPr lang="en-US" kern="1200" spc="50" dirty="0">
                <a:ln w="5715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utura Extra" panose="02040603050506020204" pitchFamily="18" charset="0"/>
                <a:ea typeface="+mn-ea"/>
                <a:cs typeface="+mn-cs"/>
              </a:rPr>
              <a:t>BÁO CÁO </a:t>
            </a:r>
            <a:r>
              <a:rPr lang="en-US" kern="1200" spc="50">
                <a:ln w="5715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utura Extra" panose="02040603050506020204" pitchFamily="18" charset="0"/>
                <a:ea typeface="+mn-ea"/>
                <a:cs typeface="+mn-cs"/>
              </a:rPr>
              <a:t>TỔNG </a:t>
            </a:r>
            <a:r>
              <a:rPr lang="en-US" kern="1200" spc="50" smtClean="0">
                <a:ln w="5715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utura Extra" panose="02040603050506020204" pitchFamily="18" charset="0"/>
                <a:ea typeface="+mn-ea"/>
                <a:cs typeface="+mn-cs"/>
              </a:rPr>
              <a:t>KẾT THI ĐUA</a:t>
            </a:r>
            <a:br>
              <a:rPr lang="en-US" kern="1200" spc="50" smtClean="0">
                <a:ln w="5715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utura Extra" panose="02040603050506020204" pitchFamily="18" charset="0"/>
                <a:ea typeface="+mn-ea"/>
                <a:cs typeface="+mn-cs"/>
              </a:rPr>
            </a:br>
            <a:r>
              <a:rPr lang="en-US" kern="1200" spc="50" smtClean="0">
                <a:ln w="5715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utura Extra" panose="02040603050506020204" pitchFamily="18" charset="0"/>
              </a:rPr>
              <a:t>NĂM HỌC 2017 – 2018</a:t>
            </a:r>
            <a:endParaRPr lang="en-US" kern="1200" spc="50" dirty="0">
              <a:ln w="57150"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utura Extra" panose="02040603050506020204" pitchFamily="18" charset="0"/>
              <a:ea typeface="+mn-ea"/>
              <a:cs typeface="+mn-cs"/>
            </a:endParaRPr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990600"/>
            <a:ext cx="5000450" cy="1865267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381000" y="2874340"/>
            <a:ext cx="853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kern="1200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utura Extra" panose="02040603050506020204" pitchFamily="18" charset="0"/>
                <a:ea typeface="+mn-ea"/>
                <a:cs typeface="+mn-cs"/>
              </a:rPr>
              <a:t>BÁO CÁO TỔNG KẾT THI ĐUA</a:t>
            </a:r>
            <a:br>
              <a:rPr lang="en-US" kern="1200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utura Extra" panose="02040603050506020204" pitchFamily="18" charset="0"/>
                <a:ea typeface="+mn-ea"/>
                <a:cs typeface="+mn-cs"/>
              </a:rPr>
            </a:br>
            <a:r>
              <a:rPr lang="en-US" kern="1200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utura Extra" panose="02040603050506020204" pitchFamily="18" charset="0"/>
              </a:rPr>
              <a:t>NĂM HỌC 2017 – 2018</a:t>
            </a:r>
            <a:endParaRPr lang="en-US" kern="1200" spc="50" dirty="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utura Extra" panose="020406030505060202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0" hangingPunct="0"/>
            <a:r>
              <a:rPr lang="en-US" sz="26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utura Extra" panose="02040603050506020204" pitchFamily="18" charset="0"/>
              </a:rPr>
              <a:t>I. THỰC HIỆN CÁC NHIỆM VỤ TRỌNG TÂM</a:t>
            </a:r>
            <a:br>
              <a:rPr lang="en-US" sz="26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utura Extra" panose="02040603050506020204" pitchFamily="18" charset="0"/>
              </a:rPr>
            </a:br>
            <a:r>
              <a:rPr lang="en-US" sz="26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utura Extra" panose="02040603050506020204" pitchFamily="18" charset="0"/>
              </a:rPr>
              <a:t> NĂM HỌC 2017-2018</a:t>
            </a:r>
            <a:endParaRPr lang="en-US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utura Extra" panose="02040603050506020204" pitchFamily="18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74097721"/>
              </p:ext>
            </p:extLst>
          </p:nvPr>
        </p:nvGraphicFramePr>
        <p:xfrm>
          <a:off x="76200" y="1397000"/>
          <a:ext cx="8686800" cy="485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sz="2600" smtClean="0">
                <a:solidFill>
                  <a:schemeClr val="bg1"/>
                </a:solidFill>
                <a:latin typeface="UTM Futura Extra" panose="02040603050506020204" pitchFamily="18" charset="0"/>
              </a:rPr>
              <a:t>II. </a:t>
            </a:r>
            <a:r>
              <a:rPr lang="en-US" sz="2600" smtClean="0">
                <a:solidFill>
                  <a:schemeClr val="bg1"/>
                </a:solidFill>
                <a:effectLst/>
                <a:latin typeface="UTM Futura Extra" panose="02040603050506020204" pitchFamily="18" charset="0"/>
              </a:rPr>
              <a:t>CÁC HÌNH THỨC ĐÃ ĐƯỢC KHEN THƯỞNG </a:t>
            </a:r>
          </a:p>
          <a:p>
            <a:pPr eaLnBrk="0" hangingPunct="0"/>
            <a:r>
              <a:rPr lang="en-US" sz="2600" smtClean="0">
                <a:solidFill>
                  <a:schemeClr val="bg1"/>
                </a:solidFill>
                <a:effectLst/>
                <a:latin typeface="UTM Futura Extra" panose="02040603050506020204" pitchFamily="18" charset="0"/>
              </a:rPr>
              <a:t>NĂM HỌC 2017 - 2018</a:t>
            </a:r>
            <a:endParaRPr lang="en-US" sz="2600" dirty="0">
              <a:solidFill>
                <a:schemeClr val="bg1"/>
              </a:solidFill>
              <a:latin typeface="UTM Futura Extra" panose="02040603050506020204" pitchFamily="18" charset="0"/>
            </a:endParaRPr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90237" y="1143000"/>
            <a:ext cx="52578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eaLnBrk="0" hangingPunct="0"/>
            <a:r>
              <a:rPr lang="en-US" sz="2000" b="1" dirty="0" smtClean="0">
                <a:solidFill>
                  <a:srgbClr val="FF0000"/>
                </a:solidFill>
                <a:effectLst/>
              </a:rPr>
              <a:t>1</a:t>
            </a:r>
            <a:r>
              <a:rPr lang="en-US" sz="2000" b="1" smtClean="0">
                <a:solidFill>
                  <a:srgbClr val="FF0000"/>
                </a:solidFill>
                <a:effectLst/>
              </a:rPr>
              <a:t>. DANH HIỆU THI ĐUA TẬP 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THỂ</a:t>
            </a:r>
            <a:endParaRPr lang="en-US" sz="2000" b="1" dirty="0">
              <a:solidFill>
                <a:srgbClr val="FF0000"/>
              </a:solidFill>
              <a:effectLst/>
            </a:endParaRP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176568234"/>
              </p:ext>
            </p:extLst>
          </p:nvPr>
        </p:nvGraphicFramePr>
        <p:xfrm>
          <a:off x="114300" y="1447800"/>
          <a:ext cx="8877300" cy="5922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067895"/>
            <a:ext cx="1103378" cy="875705"/>
          </a:xfrm>
          <a:prstGeom prst="rect">
            <a:avLst/>
          </a:prstGeom>
          <a:ln w="1270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074" name="Picture 2" descr="C:\Users\Administrator\Desktop\a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895946"/>
            <a:ext cx="1094954" cy="1085160"/>
          </a:xfrm>
          <a:prstGeom prst="rect">
            <a:avLst/>
          </a:prstGeom>
          <a:ln w="1270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4953182"/>
            <a:ext cx="963323" cy="1066618"/>
          </a:xfrm>
          <a:prstGeom prst="rect">
            <a:avLst/>
          </a:prstGeom>
          <a:ln w="1270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4938685"/>
            <a:ext cx="1042420" cy="1042420"/>
          </a:xfrm>
          <a:prstGeom prst="rect">
            <a:avLst/>
          </a:prstGeom>
          <a:ln w="1270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3" r="11363"/>
          <a:stretch/>
        </p:blipFill>
        <p:spPr>
          <a:xfrm>
            <a:off x="1955542" y="5059857"/>
            <a:ext cx="1244858" cy="8837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EA5313D9-5C94-4167-A476-67FA8B32BF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6">
                                            <p:graphicEl>
                                              <a:dgm id="{EA5313D9-5C94-4167-A476-67FA8B32BF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graphicEl>
                                              <a:dgm id="{EA5313D9-5C94-4167-A476-67FA8B32BF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AFDB3085-C8FB-4CBD-89B4-860BE93F19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graphicEl>
                                              <a:dgm id="{AFDB3085-C8FB-4CBD-89B4-860BE93F19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graphicEl>
                                              <a:dgm id="{AFDB3085-C8FB-4CBD-89B4-860BE93F19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D695698D-ABA8-4660-8934-5E0D21E65F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graphicEl>
                                              <a:dgm id="{D695698D-ABA8-4660-8934-5E0D21E65F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graphicEl>
                                              <a:dgm id="{D695698D-ABA8-4660-8934-5E0D21E65F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421081A5-47C7-43ED-883F-3DE2035C0B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graphicEl>
                                              <a:dgm id="{421081A5-47C7-43ED-883F-3DE2035C0B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graphicEl>
                                              <a:dgm id="{421081A5-47C7-43ED-883F-3DE2035C0B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A398B558-CCA0-4D1B-B4B0-500BA4CED9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graphicEl>
                                              <a:dgm id="{A398B558-CCA0-4D1B-B4B0-500BA4CED9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graphicEl>
                                              <a:dgm id="{A398B558-CCA0-4D1B-B4B0-500BA4CED9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71C94742-5DCC-49AA-911D-30D1017DBF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>
                                            <p:graphicEl>
                                              <a:dgm id="{71C94742-5DCC-49AA-911D-30D1017DBF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graphicEl>
                                              <a:dgm id="{71C94742-5DCC-49AA-911D-30D1017DBF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 animBg="1"/>
      <p:bldGraphic spid="16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sz="2600" smtClean="0">
                <a:solidFill>
                  <a:schemeClr val="bg1"/>
                </a:solidFill>
                <a:latin typeface="UTM Futura Extra" panose="02040603050506020204" pitchFamily="18" charset="0"/>
              </a:rPr>
              <a:t>II. </a:t>
            </a:r>
            <a:r>
              <a:rPr lang="en-US" sz="2600" smtClean="0">
                <a:solidFill>
                  <a:schemeClr val="bg1"/>
                </a:solidFill>
                <a:effectLst/>
                <a:latin typeface="UTM Futura Extra" panose="02040603050506020204" pitchFamily="18" charset="0"/>
              </a:rPr>
              <a:t>CÁC HÌNH THỨC ĐÃ ĐƯỢC KHEN THƯỞNG </a:t>
            </a:r>
          </a:p>
          <a:p>
            <a:pPr eaLnBrk="0" hangingPunct="0"/>
            <a:r>
              <a:rPr lang="en-US" sz="2600" smtClean="0">
                <a:solidFill>
                  <a:schemeClr val="bg1"/>
                </a:solidFill>
                <a:effectLst/>
                <a:latin typeface="UTM Futura Extra" panose="02040603050506020204" pitchFamily="18" charset="0"/>
              </a:rPr>
              <a:t>NĂM HỌC 2017 - 2018</a:t>
            </a:r>
            <a:endParaRPr lang="en-US" sz="2600" dirty="0">
              <a:solidFill>
                <a:schemeClr val="bg1"/>
              </a:solidFill>
              <a:latin typeface="UTM Futura Extra" panose="02040603050506020204" pitchFamily="18" charset="0"/>
            </a:endParaRPr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90237" y="1143000"/>
            <a:ext cx="52578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eaLnBrk="0" hangingPunct="0"/>
            <a:r>
              <a:rPr lang="en-US" sz="2000" b="1" dirty="0" smtClean="0">
                <a:solidFill>
                  <a:srgbClr val="FF0000"/>
                </a:solidFill>
                <a:effectLst/>
              </a:rPr>
              <a:t>1</a:t>
            </a:r>
            <a:r>
              <a:rPr lang="en-US" sz="2000" b="1" smtClean="0">
                <a:solidFill>
                  <a:srgbClr val="FF0000"/>
                </a:solidFill>
                <a:effectLst/>
              </a:rPr>
              <a:t>. DANH HIỆU THI ĐUA TẬP 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THỂ</a:t>
            </a:r>
            <a:endParaRPr lang="en-US" sz="2000" b="1" dirty="0">
              <a:solidFill>
                <a:srgbClr val="FF0000"/>
              </a:solidFill>
              <a:effectLst/>
            </a:endParaRP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2199854331"/>
              </p:ext>
            </p:extLst>
          </p:nvPr>
        </p:nvGraphicFramePr>
        <p:xfrm>
          <a:off x="114300" y="1981200"/>
          <a:ext cx="90297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31" y="2574869"/>
            <a:ext cx="1103378" cy="875705"/>
          </a:xfrm>
          <a:prstGeom prst="rect">
            <a:avLst/>
          </a:prstGeom>
          <a:ln w="1270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074" name="Picture 2" descr="C:\Users\Administrator\Desktop\a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534253"/>
            <a:ext cx="1038487" cy="1029198"/>
          </a:xfrm>
          <a:prstGeom prst="rect">
            <a:avLst/>
          </a:prstGeom>
          <a:ln w="1270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271" y="2496833"/>
            <a:ext cx="963323" cy="1066618"/>
          </a:xfrm>
          <a:prstGeom prst="rect">
            <a:avLst/>
          </a:prstGeom>
          <a:ln w="1270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2578" y="2527642"/>
            <a:ext cx="1042420" cy="1042420"/>
          </a:xfrm>
          <a:prstGeom prst="rect">
            <a:avLst/>
          </a:prstGeom>
          <a:ln w="1270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3" r="11363"/>
          <a:stretch/>
        </p:blipFill>
        <p:spPr>
          <a:xfrm>
            <a:off x="2184142" y="2621457"/>
            <a:ext cx="1244858" cy="8837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14506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9FB59FEC-448E-4AF5-9433-8968FF5CBF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6">
                                            <p:graphicEl>
                                              <a:dgm id="{9FB59FEC-448E-4AF5-9433-8968FF5CBF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6">
                                            <p:graphicEl>
                                              <a:dgm id="{9FB59FEC-448E-4AF5-9433-8968FF5CBF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DB7B06BA-3C28-419B-9530-940C597970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graphicEl>
                                              <a:dgm id="{DB7B06BA-3C28-419B-9530-940C597970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graphicEl>
                                              <a:dgm id="{DB7B06BA-3C28-419B-9530-940C597970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CFEC9950-9AFD-4091-A0CE-8DA20DA309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graphicEl>
                                              <a:dgm id="{CFEC9950-9AFD-4091-A0CE-8DA20DA309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graphicEl>
                                              <a:dgm id="{CFEC9950-9AFD-4091-A0CE-8DA20DA309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BDBB1696-08C7-48C9-95DB-F09822F4B3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graphicEl>
                                              <a:dgm id="{BDBB1696-08C7-48C9-95DB-F09822F4B3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graphicEl>
                                              <a:dgm id="{BDBB1696-08C7-48C9-95DB-F09822F4B3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8BF3FC9C-FBCD-4E86-8F14-B56F143BE2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graphicEl>
                                              <a:dgm id="{8BF3FC9C-FBCD-4E86-8F14-B56F143BE2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graphicEl>
                                              <a:dgm id="{8BF3FC9C-FBCD-4E86-8F14-B56F143BE2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0094410E-5124-4163-9D48-C6C541C922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graphicEl>
                                              <a:dgm id="{0094410E-5124-4163-9D48-C6C541C922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graphicEl>
                                              <a:dgm id="{0094410E-5124-4163-9D48-C6C541C922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EB3E43D4-DBC0-4D3D-80B4-8F37EB507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graphicEl>
                                              <a:dgm id="{EB3E43D4-DBC0-4D3D-80B4-8F37EB507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graphicEl>
                                              <a:dgm id="{EB3E43D4-DBC0-4D3D-80B4-8F37EB507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6A3CE84B-FF82-42EB-BD43-C54C258BC0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graphicEl>
                                              <a:dgm id="{6A3CE84B-FF82-42EB-BD43-C54C258BC0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graphicEl>
                                              <a:dgm id="{6A3CE84B-FF82-42EB-BD43-C54C258BC0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EB99CE36-CAF1-4289-8E90-BFAC18E8CD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>
                                            <p:graphicEl>
                                              <a:dgm id="{EB99CE36-CAF1-4289-8E90-BFAC18E8CD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>
                                            <p:graphicEl>
                                              <a:dgm id="{EB99CE36-CAF1-4289-8E90-BFAC18E8CD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CC6882C8-C2CF-4A23-B0A2-A9230A151A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>
                                            <p:graphicEl>
                                              <a:dgm id="{CC6882C8-C2CF-4A23-B0A2-A9230A151A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>
                                            <p:graphicEl>
                                              <a:dgm id="{CC6882C8-C2CF-4A23-B0A2-A9230A151A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dgm id="{C67696EF-6795-4A30-A1D1-5EFC51D020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>
                                            <p:graphicEl>
                                              <a:dgm id="{C67696EF-6795-4A30-A1D1-5EFC51D020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>
                                            <p:graphicEl>
                                              <a:dgm id="{C67696EF-6795-4A30-A1D1-5EFC51D020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 animBg="1"/>
      <p:bldGraphic spid="16" grpId="0" uiExpand="1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514496" y="1781145"/>
            <a:ext cx="8123092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rgbClr val="FF0000"/>
                </a:solidFill>
                <a:latin typeface="Arial" charset="0"/>
              </a:rPr>
              <a:t>CÁC ĐƠN VỊ VÀ ĐOÀN THỂ TRỰC THUỘC TRƯỜNG</a:t>
            </a:r>
            <a:endParaRPr lang="en-US" sz="24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1" name="AutoShape 2"/>
          <p:cNvSpPr>
            <a:spLocks noChangeArrowheads="1"/>
          </p:cNvSpPr>
          <p:nvPr/>
        </p:nvSpPr>
        <p:spPr bwMode="auto">
          <a:xfrm>
            <a:off x="3570288" y="4854566"/>
            <a:ext cx="1839912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b="1" dirty="0" err="1" smtClean="0">
                <a:solidFill>
                  <a:srgbClr val="FF0000"/>
                </a:solidFill>
              </a:rPr>
              <a:t>Tập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thể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lao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động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tiên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tiến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838200" y="4800600"/>
            <a:ext cx="1828800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b="1" dirty="0" err="1" smtClean="0">
                <a:solidFill>
                  <a:srgbClr val="FF0000"/>
                </a:solidFill>
              </a:rPr>
              <a:t>Tập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thể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lao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động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err="1" smtClean="0">
                <a:solidFill>
                  <a:srgbClr val="FF0000"/>
                </a:solidFill>
              </a:rPr>
              <a:t>xuất</a:t>
            </a:r>
            <a:r>
              <a:rPr lang="en-US" sz="2400" b="1" smtClean="0">
                <a:solidFill>
                  <a:srgbClr val="FF0000"/>
                </a:solidFill>
              </a:rPr>
              <a:t> sắc</a:t>
            </a:r>
            <a:endParaRPr lang="en-US" sz="2400" b="1" dirty="0" smtClean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4" name="AutoShape 6"/>
          <p:cNvSpPr>
            <a:spLocks noChangeArrowheads="1"/>
          </p:cNvSpPr>
          <p:nvPr/>
        </p:nvSpPr>
        <p:spPr bwMode="gray">
          <a:xfrm rot="5400000">
            <a:off x="1624806" y="4242594"/>
            <a:ext cx="400050" cy="449262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AutoShape 7"/>
          <p:cNvSpPr>
            <a:spLocks noChangeArrowheads="1"/>
          </p:cNvSpPr>
          <p:nvPr/>
        </p:nvSpPr>
        <p:spPr bwMode="gray">
          <a:xfrm rot="5400000">
            <a:off x="4292600" y="4318001"/>
            <a:ext cx="398463" cy="449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990600" y="2514600"/>
            <a:ext cx="1703388" cy="1687513"/>
            <a:chOff x="430212" y="2578100"/>
            <a:chExt cx="1703388" cy="1687513"/>
          </a:xfrm>
        </p:grpSpPr>
        <p:sp>
          <p:nvSpPr>
            <p:cNvPr id="51" name="Oval 13"/>
            <p:cNvSpPr>
              <a:spLocks noChangeArrowheads="1"/>
            </p:cNvSpPr>
            <p:nvPr/>
          </p:nvSpPr>
          <p:spPr bwMode="gray">
            <a:xfrm>
              <a:off x="430212" y="2578100"/>
              <a:ext cx="1703388" cy="168751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2" name="Oval 15"/>
            <p:cNvSpPr>
              <a:spLocks noChangeArrowheads="1"/>
            </p:cNvSpPr>
            <p:nvPr/>
          </p:nvSpPr>
          <p:spPr bwMode="gray">
            <a:xfrm>
              <a:off x="492125" y="268763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3" name="Oval 16"/>
            <p:cNvSpPr>
              <a:spLocks noChangeArrowheads="1"/>
            </p:cNvSpPr>
            <p:nvPr/>
          </p:nvSpPr>
          <p:spPr bwMode="gray">
            <a:xfrm>
              <a:off x="493713" y="2690813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4" name="Oval 17"/>
            <p:cNvSpPr>
              <a:spLocks noChangeArrowheads="1"/>
            </p:cNvSpPr>
            <p:nvPr/>
          </p:nvSpPr>
          <p:spPr bwMode="gray">
            <a:xfrm>
              <a:off x="566738" y="2762250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55" name="Group 18"/>
            <p:cNvGrpSpPr>
              <a:grpSpLocks/>
            </p:cNvGrpSpPr>
            <p:nvPr/>
          </p:nvGrpSpPr>
          <p:grpSpPr bwMode="auto">
            <a:xfrm>
              <a:off x="587375" y="2781300"/>
              <a:ext cx="1290638" cy="1277938"/>
              <a:chOff x="4166" y="1706"/>
              <a:chExt cx="1252" cy="1252"/>
            </a:xfrm>
          </p:grpSpPr>
          <p:sp>
            <p:nvSpPr>
              <p:cNvPr id="56" name="Oval 1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7" name="Oval 2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8" name="Oval 2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9" name="Oval 2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5" name="Text Box 38"/>
            <p:cNvSpPr txBox="1">
              <a:spLocks noChangeArrowheads="1"/>
            </p:cNvSpPr>
            <p:nvPr/>
          </p:nvSpPr>
          <p:spPr bwMode="gray">
            <a:xfrm>
              <a:off x="647700" y="3035300"/>
              <a:ext cx="1142999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smtClean="0">
                  <a:effectLst/>
                </a:rPr>
                <a:t>17 </a:t>
              </a:r>
              <a:endParaRPr lang="en-US" sz="1600" b="1" dirty="0" smtClean="0">
                <a:effectLst/>
              </a:endParaRPr>
            </a:p>
            <a:p>
              <a:pPr algn="ctr" eaLnBrk="0" hangingPunct="0"/>
              <a:r>
                <a:rPr lang="en-US" sz="1600" b="1" smtClean="0">
                  <a:effectLst/>
                </a:rPr>
                <a:t>ĐƠN VỊ ĐẠT </a:t>
              </a:r>
              <a:endParaRPr lang="en-US" sz="16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57600" y="2590800"/>
            <a:ext cx="1703388" cy="1687512"/>
            <a:chOff x="2844800" y="2582863"/>
            <a:chExt cx="1703388" cy="1687512"/>
          </a:xfrm>
        </p:grpSpPr>
        <p:sp>
          <p:nvSpPr>
            <p:cNvPr id="60" name="Oval 23"/>
            <p:cNvSpPr>
              <a:spLocks noChangeArrowheads="1"/>
            </p:cNvSpPr>
            <p:nvPr/>
          </p:nvSpPr>
          <p:spPr bwMode="gray">
            <a:xfrm>
              <a:off x="2844800" y="2582863"/>
              <a:ext cx="1703388" cy="168751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" name="Oval 24"/>
            <p:cNvSpPr>
              <a:spLocks noChangeArrowheads="1"/>
            </p:cNvSpPr>
            <p:nvPr/>
          </p:nvSpPr>
          <p:spPr bwMode="gray">
            <a:xfrm>
              <a:off x="2844800" y="2582863"/>
              <a:ext cx="1703388" cy="168751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2" name="Oval 25"/>
            <p:cNvSpPr>
              <a:spLocks noChangeArrowheads="1"/>
            </p:cNvSpPr>
            <p:nvPr/>
          </p:nvSpPr>
          <p:spPr bwMode="gray">
            <a:xfrm>
              <a:off x="2955925" y="269398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3" name="Oval 26"/>
            <p:cNvSpPr>
              <a:spLocks noChangeArrowheads="1"/>
            </p:cNvSpPr>
            <p:nvPr/>
          </p:nvSpPr>
          <p:spPr bwMode="gray">
            <a:xfrm>
              <a:off x="2957513" y="2695575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4" name="Oval 27"/>
            <p:cNvSpPr>
              <a:spLocks noChangeArrowheads="1"/>
            </p:cNvSpPr>
            <p:nvPr/>
          </p:nvSpPr>
          <p:spPr bwMode="gray">
            <a:xfrm>
              <a:off x="3028950" y="2765425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65" name="Group 28"/>
            <p:cNvGrpSpPr>
              <a:grpSpLocks/>
            </p:cNvGrpSpPr>
            <p:nvPr/>
          </p:nvGrpSpPr>
          <p:grpSpPr bwMode="auto">
            <a:xfrm>
              <a:off x="3051175" y="2781300"/>
              <a:ext cx="1290638" cy="1277938"/>
              <a:chOff x="4166" y="1706"/>
              <a:chExt cx="1252" cy="1252"/>
            </a:xfrm>
          </p:grpSpPr>
          <p:sp>
            <p:nvSpPr>
              <p:cNvPr id="66" name="Oval 2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7" name="Oval 3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8" name="Oval 3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9" name="Oval 3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6" name="Text Box 39"/>
            <p:cNvSpPr txBox="1">
              <a:spLocks noChangeArrowheads="1"/>
            </p:cNvSpPr>
            <p:nvPr/>
          </p:nvSpPr>
          <p:spPr bwMode="gray">
            <a:xfrm>
              <a:off x="3200400" y="2982913"/>
              <a:ext cx="1066799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smtClean="0">
                  <a:effectLst/>
                </a:rPr>
                <a:t>06 </a:t>
              </a:r>
              <a:endParaRPr lang="en-US" sz="1600" b="1" dirty="0" smtClean="0">
                <a:effectLst/>
              </a:endParaRPr>
            </a:p>
            <a:p>
              <a:pPr algn="ctr" eaLnBrk="0" hangingPunct="0"/>
              <a:r>
                <a:rPr lang="en-US" sz="1600" b="1" smtClean="0">
                  <a:effectLst/>
                </a:rPr>
                <a:t>ĐƠN VỊ </a:t>
              </a:r>
              <a:r>
                <a:rPr lang="en-US" sz="1600" b="1">
                  <a:effectLst/>
                </a:rPr>
                <a:t>ĐẠT</a:t>
              </a:r>
              <a:endParaRPr lang="en-US" sz="16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18238" y="2579688"/>
            <a:ext cx="1706562" cy="1687512"/>
            <a:chOff x="5307013" y="2582863"/>
            <a:chExt cx="1706562" cy="1687512"/>
          </a:xfrm>
        </p:grpSpPr>
        <p:sp>
          <p:nvSpPr>
            <p:cNvPr id="46" name="Oval 8"/>
            <p:cNvSpPr>
              <a:spLocks noChangeArrowheads="1"/>
            </p:cNvSpPr>
            <p:nvPr/>
          </p:nvSpPr>
          <p:spPr bwMode="gray">
            <a:xfrm>
              <a:off x="5307013" y="2582863"/>
              <a:ext cx="1703387" cy="168751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7" name="Oval 9"/>
            <p:cNvSpPr>
              <a:spLocks noChangeArrowheads="1"/>
            </p:cNvSpPr>
            <p:nvPr/>
          </p:nvSpPr>
          <p:spPr bwMode="gray">
            <a:xfrm>
              <a:off x="5307013" y="2582863"/>
              <a:ext cx="1703387" cy="168751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8" name="Oval 10"/>
            <p:cNvSpPr>
              <a:spLocks noChangeArrowheads="1"/>
            </p:cNvSpPr>
            <p:nvPr/>
          </p:nvSpPr>
          <p:spPr bwMode="gray">
            <a:xfrm>
              <a:off x="5443538" y="2693988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9" name="Oval 11"/>
            <p:cNvSpPr>
              <a:spLocks noChangeArrowheads="1"/>
            </p:cNvSpPr>
            <p:nvPr/>
          </p:nvSpPr>
          <p:spPr bwMode="gray">
            <a:xfrm>
              <a:off x="5532438" y="2701925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0" name="Oval 12"/>
            <p:cNvSpPr>
              <a:spLocks noChangeArrowheads="1"/>
            </p:cNvSpPr>
            <p:nvPr/>
          </p:nvSpPr>
          <p:spPr bwMode="gray">
            <a:xfrm>
              <a:off x="5586413" y="2765425"/>
              <a:ext cx="1335087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70" name="Group 33"/>
            <p:cNvGrpSpPr>
              <a:grpSpLocks/>
            </p:cNvGrpSpPr>
            <p:nvPr/>
          </p:nvGrpSpPr>
          <p:grpSpPr bwMode="auto">
            <a:xfrm>
              <a:off x="5597525" y="2781300"/>
              <a:ext cx="1292225" cy="1277938"/>
              <a:chOff x="4166" y="1706"/>
              <a:chExt cx="1252" cy="1252"/>
            </a:xfrm>
          </p:grpSpPr>
          <p:sp>
            <p:nvSpPr>
              <p:cNvPr id="71" name="Oval 34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" name="Oval 35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" name="Oval 36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4" name="Oval 37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7" name="Text Box 40"/>
            <p:cNvSpPr txBox="1">
              <a:spLocks noChangeArrowheads="1"/>
            </p:cNvSpPr>
            <p:nvPr/>
          </p:nvSpPr>
          <p:spPr bwMode="gray">
            <a:xfrm>
              <a:off x="5734213" y="2895600"/>
              <a:ext cx="1096800" cy="10772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smtClean="0">
                  <a:effectLst/>
                </a:rPr>
                <a:t>17/19     TỔ CĐ, CĐBP </a:t>
              </a:r>
              <a:r>
                <a:rPr lang="en-US" sz="1600" b="1">
                  <a:effectLst/>
                </a:rPr>
                <a:t>ĐẠT</a:t>
              </a:r>
              <a:endParaRPr lang="en-US" sz="1600" b="1" dirty="0" smtClean="0">
                <a:effectLst/>
              </a:endParaRPr>
            </a:p>
          </p:txBody>
        </p:sp>
      </p:grpSp>
      <p:sp>
        <p:nvSpPr>
          <p:cNvPr id="101" name="Chevron 100"/>
          <p:cNvSpPr/>
          <p:nvPr/>
        </p:nvSpPr>
        <p:spPr bwMode="auto">
          <a:xfrm rot="5400000">
            <a:off x="6934200" y="4267200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9" name="AutoShape 2"/>
          <p:cNvSpPr>
            <a:spLocks noChangeArrowheads="1"/>
          </p:cNvSpPr>
          <p:nvPr/>
        </p:nvSpPr>
        <p:spPr bwMode="auto">
          <a:xfrm>
            <a:off x="6237288" y="4772016"/>
            <a:ext cx="1839912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b="1" smtClean="0">
                <a:solidFill>
                  <a:srgbClr val="FF0000"/>
                </a:solidFill>
              </a:rPr>
              <a:t>Vững mạnh xuất sắc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1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sz="2600">
                <a:solidFill>
                  <a:schemeClr val="bg1"/>
                </a:solidFill>
                <a:latin typeface="UTM Futura Extra" panose="02040603050506020204" pitchFamily="18" charset="0"/>
              </a:rPr>
              <a:t>II. </a:t>
            </a:r>
            <a:r>
              <a:rPr lang="en-US" sz="2600">
                <a:solidFill>
                  <a:schemeClr val="bg1"/>
                </a:solidFill>
                <a:effectLst/>
                <a:latin typeface="UTM Futura Extra" panose="02040603050506020204" pitchFamily="18" charset="0"/>
              </a:rPr>
              <a:t>CÁC HÌNH THỨC ĐÃ ĐƯỢC KHEN THƯỞNG </a:t>
            </a:r>
          </a:p>
          <a:p>
            <a:pPr eaLnBrk="0" hangingPunct="0"/>
            <a:r>
              <a:rPr lang="en-US" sz="2600">
                <a:solidFill>
                  <a:schemeClr val="bg1"/>
                </a:solidFill>
                <a:effectLst/>
                <a:latin typeface="UTM Futura Extra" panose="02040603050506020204" pitchFamily="18" charset="0"/>
              </a:rPr>
              <a:t>NĂM HỌC 2017 - 2018</a:t>
            </a:r>
            <a:endParaRPr lang="en-US" sz="2600" dirty="0">
              <a:solidFill>
                <a:schemeClr val="bg1"/>
              </a:solidFill>
              <a:latin typeface="UTM Futura Extra" panose="02040603050506020204" pitchFamily="18" charset="0"/>
            </a:endParaRPr>
          </a:p>
        </p:txBody>
      </p:sp>
      <p:sp>
        <p:nvSpPr>
          <p:cNvPr id="80" name="AutoShape 4"/>
          <p:cNvSpPr>
            <a:spLocks noChangeArrowheads="1"/>
          </p:cNvSpPr>
          <p:nvPr/>
        </p:nvSpPr>
        <p:spPr bwMode="gray">
          <a:xfrm>
            <a:off x="82374" y="1042514"/>
            <a:ext cx="52578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eaLnBrk="0" hangingPunct="0"/>
            <a:r>
              <a:rPr lang="en-US" sz="2000" b="1" dirty="0" smtClean="0">
                <a:solidFill>
                  <a:srgbClr val="FF0000"/>
                </a:solidFill>
                <a:effectLst/>
              </a:rPr>
              <a:t>1</a:t>
            </a:r>
            <a:r>
              <a:rPr lang="en-US" sz="2000" b="1" smtClean="0">
                <a:solidFill>
                  <a:srgbClr val="FF0000"/>
                </a:solidFill>
                <a:effectLst/>
              </a:rPr>
              <a:t>. DANH HIỆU THI ĐUA TẬP 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THỂ</a:t>
            </a:r>
            <a:endParaRPr lang="en-US" sz="2000" b="1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5" grpId="0"/>
      <p:bldP spid="41" grpId="0" animBg="1"/>
      <p:bldP spid="42" grpId="0" animBg="1"/>
      <p:bldP spid="44" grpId="0" animBg="1"/>
      <p:bldP spid="45" grpId="0" animBg="1"/>
      <p:bldP spid="101" grpId="0" animBg="1"/>
      <p:bldP spid="79" grpId="0" animBg="1"/>
      <p:bldP spid="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-15240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sz="2600">
                <a:solidFill>
                  <a:schemeClr val="bg1"/>
                </a:solidFill>
                <a:latin typeface="UTM Futura Extra" panose="02040603050506020204" pitchFamily="18" charset="0"/>
              </a:rPr>
              <a:t>II. </a:t>
            </a:r>
            <a:r>
              <a:rPr lang="en-US" sz="2600">
                <a:solidFill>
                  <a:schemeClr val="bg1"/>
                </a:solidFill>
                <a:effectLst/>
                <a:latin typeface="UTM Futura Extra" panose="02040603050506020204" pitchFamily="18" charset="0"/>
              </a:rPr>
              <a:t>CÁC HÌNH THỨC ĐÃ ĐƯỢC KHEN THƯỞNG </a:t>
            </a:r>
          </a:p>
          <a:p>
            <a:pPr eaLnBrk="0" hangingPunct="0"/>
            <a:r>
              <a:rPr lang="en-US" sz="2600">
                <a:solidFill>
                  <a:schemeClr val="bg1"/>
                </a:solidFill>
                <a:effectLst/>
                <a:latin typeface="UTM Futura Extra" panose="02040603050506020204" pitchFamily="18" charset="0"/>
              </a:rPr>
              <a:t>NĂM HỌC 2017 - 2018</a:t>
            </a:r>
            <a:endParaRPr lang="en-US" sz="2600" dirty="0">
              <a:solidFill>
                <a:schemeClr val="bg1"/>
              </a:solidFill>
              <a:latin typeface="UTM Futura Extra" panose="020406030505060202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1366724"/>
              </p:ext>
            </p:extLst>
          </p:nvPr>
        </p:nvGraphicFramePr>
        <p:xfrm>
          <a:off x="838200" y="1447800"/>
          <a:ext cx="7975820" cy="525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9" name="Worksheet" r:id="rId3" imgW="6219808" imgH="4914896" progId="Excel.Sheet.12">
                  <p:embed/>
                </p:oleObj>
              </mc:Choice>
              <mc:Fallback>
                <p:oleObj name="Worksheet" r:id="rId3" imgW="6219808" imgH="491489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8200" y="1447800"/>
                        <a:ext cx="7975820" cy="52578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AutoShape 4"/>
          <p:cNvSpPr>
            <a:spLocks noChangeArrowheads="1"/>
          </p:cNvSpPr>
          <p:nvPr/>
        </p:nvSpPr>
        <p:spPr bwMode="gray">
          <a:xfrm>
            <a:off x="152400" y="796925"/>
            <a:ext cx="5257800" cy="4984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eaLnBrk="0" hangingPunct="0"/>
            <a:r>
              <a:rPr lang="en-US" sz="2000" b="1" dirty="0" smtClean="0">
                <a:solidFill>
                  <a:srgbClr val="FF0000"/>
                </a:solidFill>
                <a:effectLst/>
              </a:rPr>
              <a:t>1</a:t>
            </a:r>
            <a:r>
              <a:rPr lang="en-US" sz="2000" b="1" smtClean="0">
                <a:solidFill>
                  <a:srgbClr val="FF0000"/>
                </a:solidFill>
                <a:effectLst/>
              </a:rPr>
              <a:t>. DANH HIỆU THI ĐUA CÁ NHÂN</a:t>
            </a:r>
            <a:endParaRPr lang="en-US" sz="2000" b="1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5574" y="3200400"/>
            <a:ext cx="8988425" cy="914400"/>
          </a:xfrm>
        </p:spPr>
        <p:txBody>
          <a:bodyPr/>
          <a:lstStyle/>
          <a:p>
            <a:r>
              <a:rPr lang="en-US" sz="4400" kern="1200" spc="5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  <a:ea typeface="+mn-ea"/>
                <a:cs typeface="+mn-cs"/>
              </a:rPr>
              <a:t>TRÂN </a:t>
            </a:r>
            <a:r>
              <a:rPr lang="en-US" sz="4400" kern="1200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  <a:ea typeface="+mn-ea"/>
                <a:cs typeface="+mn-cs"/>
              </a:rPr>
              <a:t>TRỌNG </a:t>
            </a:r>
            <a:r>
              <a:rPr lang="en-US" sz="4400" kern="1200" spc="5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  <a:ea typeface="+mn-ea"/>
                <a:cs typeface="+mn-cs"/>
              </a:rPr>
              <a:t>CẢM ƠN</a:t>
            </a:r>
            <a:br>
              <a:rPr lang="en-US" sz="4400" kern="1200" spc="5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  <a:ea typeface="+mn-ea"/>
                <a:cs typeface="+mn-cs"/>
              </a:rPr>
            </a:br>
            <a:endParaRPr lang="en-US" sz="4400" kern="1200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  <a:ea typeface="+mn-ea"/>
              <a:cs typeface="+mn-cs"/>
            </a:endParaRPr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theme/theme1.xml><?xml version="1.0" encoding="utf-8"?>
<a:theme xmlns:a="http://schemas.openxmlformats.org/drawingml/2006/main" name="407TGp_natural_light">
  <a:themeElements>
    <a:clrScheme name="Default Design 3">
      <a:dk1>
        <a:srgbClr val="30311D"/>
      </a:dk1>
      <a:lt1>
        <a:srgbClr val="FFFFFF"/>
      </a:lt1>
      <a:dk2>
        <a:srgbClr val="008080"/>
      </a:dk2>
      <a:lt2>
        <a:srgbClr val="C0C0C0"/>
      </a:lt2>
      <a:accent1>
        <a:srgbClr val="3FB564"/>
      </a:accent1>
      <a:accent2>
        <a:srgbClr val="15A2E9"/>
      </a:accent2>
      <a:accent3>
        <a:srgbClr val="FFFFFF"/>
      </a:accent3>
      <a:accent4>
        <a:srgbClr val="272817"/>
      </a:accent4>
      <a:accent5>
        <a:srgbClr val="AFD7B8"/>
      </a:accent5>
      <a:accent6>
        <a:srgbClr val="1292D3"/>
      </a:accent6>
      <a:hlink>
        <a:srgbClr val="36C0E0"/>
      </a:hlink>
      <a:folHlink>
        <a:srgbClr val="A1A18B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Lucida Sans Unicod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Lucida Sans Unicode" pitchFamily="34" charset="0"/>
          </a:defRPr>
        </a:defPPr>
      </a:lstStyle>
    </a:lnDef>
  </a:objectDefaults>
  <a:extraClrSchemeLst>
    <a:extraClrScheme>
      <a:clrScheme name="Default Design 1">
        <a:dk1>
          <a:srgbClr val="4D4D4D"/>
        </a:dk1>
        <a:lt1>
          <a:srgbClr val="FFFFFF"/>
        </a:lt1>
        <a:dk2>
          <a:srgbClr val="7B9CB5"/>
        </a:dk2>
        <a:lt2>
          <a:srgbClr val="C0C0C0"/>
        </a:lt2>
        <a:accent1>
          <a:srgbClr val="8BB44E"/>
        </a:accent1>
        <a:accent2>
          <a:srgbClr val="F09234"/>
        </a:accent2>
        <a:accent3>
          <a:srgbClr val="FFFFFF"/>
        </a:accent3>
        <a:accent4>
          <a:srgbClr val="404040"/>
        </a:accent4>
        <a:accent5>
          <a:srgbClr val="C4D6B2"/>
        </a:accent5>
        <a:accent6>
          <a:srgbClr val="D9842E"/>
        </a:accent6>
        <a:hlink>
          <a:srgbClr val="0D8797"/>
        </a:hlink>
        <a:folHlink>
          <a:srgbClr val="B3C1A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51944E"/>
        </a:dk2>
        <a:lt2>
          <a:srgbClr val="B2B2B2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30311D"/>
        </a:dk1>
        <a:lt1>
          <a:srgbClr val="FFFFFF"/>
        </a:lt1>
        <a:dk2>
          <a:srgbClr val="008080"/>
        </a:dk2>
        <a:lt2>
          <a:srgbClr val="C0C0C0"/>
        </a:lt2>
        <a:accent1>
          <a:srgbClr val="3FB564"/>
        </a:accent1>
        <a:accent2>
          <a:srgbClr val="15A2E9"/>
        </a:accent2>
        <a:accent3>
          <a:srgbClr val="FFFFFF"/>
        </a:accent3>
        <a:accent4>
          <a:srgbClr val="272817"/>
        </a:accent4>
        <a:accent5>
          <a:srgbClr val="AFD7B8"/>
        </a:accent5>
        <a:accent6>
          <a:srgbClr val="1292D3"/>
        </a:accent6>
        <a:hlink>
          <a:srgbClr val="36C0E0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407TGp_natural_light</Template>
  <TotalTime>618</TotalTime>
  <Words>423</Words>
  <Application>Microsoft Office PowerPoint</Application>
  <PresentationFormat>On-screen Show (4:3)</PresentationFormat>
  <Paragraphs>67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407TGp_natural_light</vt:lpstr>
      <vt:lpstr>Microsoft Excel Worksheet</vt:lpstr>
      <vt:lpstr>BÁO CÁO TỔNG KẾT THI ĐUA NĂM HỌC 2017 – 2018</vt:lpstr>
      <vt:lpstr>I. THỰC HIỆN CÁC NHIỆM VỤ TRỌNG TÂM  NĂM HỌC 2017-2018</vt:lpstr>
      <vt:lpstr>PowerPoint Presentation</vt:lpstr>
      <vt:lpstr>PowerPoint Presentation</vt:lpstr>
      <vt:lpstr>PowerPoint Presentation</vt:lpstr>
      <vt:lpstr>PowerPoint Presentation</vt:lpstr>
      <vt:lpstr>TRÂN TRỌNG CẢM ƠN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Ha</dc:creator>
  <cp:lastModifiedBy>Admin</cp:lastModifiedBy>
  <cp:revision>90</cp:revision>
  <dcterms:created xsi:type="dcterms:W3CDTF">2015-11-24T04:07:31Z</dcterms:created>
  <dcterms:modified xsi:type="dcterms:W3CDTF">2018-10-23T06:50:08Z</dcterms:modified>
</cp:coreProperties>
</file>